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1" r:id="rId2"/>
    <p:sldId id="303" r:id="rId3"/>
    <p:sldId id="305" r:id="rId4"/>
    <p:sldId id="312" r:id="rId5"/>
    <p:sldId id="319" r:id="rId6"/>
    <p:sldId id="313" r:id="rId7"/>
    <p:sldId id="314" r:id="rId8"/>
    <p:sldId id="315" r:id="rId9"/>
    <p:sldId id="320" r:id="rId10"/>
    <p:sldId id="316" r:id="rId11"/>
    <p:sldId id="317" r:id="rId12"/>
    <p:sldId id="318" r:id="rId13"/>
    <p:sldId id="321" r:id="rId14"/>
    <p:sldId id="327" r:id="rId15"/>
    <p:sldId id="328" r:id="rId16"/>
    <p:sldId id="329" r:id="rId17"/>
    <p:sldId id="330" r:id="rId18"/>
    <p:sldId id="322" r:id="rId19"/>
    <p:sldId id="360" r:id="rId20"/>
    <p:sldId id="362" r:id="rId21"/>
    <p:sldId id="387" r:id="rId22"/>
    <p:sldId id="363" r:id="rId23"/>
    <p:sldId id="378" r:id="rId24"/>
    <p:sldId id="379" r:id="rId25"/>
    <p:sldId id="323" r:id="rId26"/>
    <p:sldId id="257" r:id="rId27"/>
    <p:sldId id="386" r:id="rId28"/>
    <p:sldId id="388" r:id="rId29"/>
    <p:sldId id="302" r:id="rId30"/>
    <p:sldId id="389" r:id="rId31"/>
    <p:sldId id="365" r:id="rId32"/>
    <p:sldId id="390" r:id="rId33"/>
    <p:sldId id="304" r:id="rId34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000000"/>
    <a:srgbClr val="00B050"/>
    <a:srgbClr val="B1063A"/>
    <a:srgbClr val="92D050"/>
    <a:srgbClr val="FB80A6"/>
    <a:srgbClr val="F6A80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/>
    <p:restoredTop sz="95232"/>
  </p:normalViewPr>
  <p:slideViewPr>
    <p:cSldViewPr snapToObjects="1" showGuides="1">
      <p:cViewPr>
        <p:scale>
          <a:sx n="146" d="100"/>
          <a:sy n="146" d="100"/>
        </p:scale>
        <p:origin x="240" y="43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97" d="100"/>
          <a:sy n="97" d="100"/>
        </p:scale>
        <p:origin x="2064" y="192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7/14/23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457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83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992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702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156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877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68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499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8B59-1614-9845-02E4-F77AB966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E8174-234B-4F55-BAE6-5534914D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E2D8-562E-119E-307D-33C45DF7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CDD2B-563B-791C-8430-7597D336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5A4B-864E-36CD-EC72-766E9A39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7F1F6-3281-0948-B5A5-A6F43F109DCE}" type="slidenum">
              <a:rPr lang="en-US" altLang="en-DE"/>
              <a:pPr/>
              <a:t>‹#›</a:t>
            </a:fld>
            <a:endParaRPr lang="en-US" altLang="en-DE"/>
          </a:p>
        </p:txBody>
      </p:sp>
    </p:spTree>
    <p:extLst>
      <p:ext uri="{BB962C8B-B14F-4D97-AF65-F5344CB8AC3E}">
        <p14:creationId xmlns:p14="http://schemas.microsoft.com/office/powerpoint/2010/main" val="194258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8 –</a:t>
            </a:r>
            <a:r>
              <a:rPr lang="en-US" sz="800" noProof="0" dirty="0"/>
              <a:t> Applications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  <p:sldLayoutId id="2147483666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hyperlink" Target="http://redwood.psych.cornell.edu/papers/olshausen_field_1997.pdf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tags" Target="../tags/tag3.xml"/><Relationship Id="rId16" Type="http://schemas.openxmlformats.org/officeDocument/2006/relationships/image" Target="../media/image130.png"/><Relationship Id="rId1" Type="http://schemas.openxmlformats.org/officeDocument/2006/relationships/tags" Target="../tags/tag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563A0-7A27-766F-4A04-526C9122A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Raw image data</a:t>
            </a:r>
            <a:r>
              <a:rPr lang="en-US" dirty="0"/>
              <a:t>. </a:t>
            </a:r>
            <a:r>
              <a:rPr lang="en-US" i="1" dirty="0"/>
              <a:t>An image is a rectangular array of picture elements (“pixels”) that consist of a triple of intensities of the base colors red, blue and green.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Images can also be modelled at three levels of granularity depending on application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Pixels</a:t>
            </a:r>
            <a:r>
              <a:rPr lang="en-US" sz="1200" dirty="0"/>
              <a:t>: Image Segmentation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(Non-overlapping) </a:t>
            </a:r>
            <a:r>
              <a:rPr lang="en-US" sz="1200" b="1" dirty="0"/>
              <a:t>patches</a:t>
            </a:r>
            <a:r>
              <a:rPr lang="en-US" sz="1200" dirty="0"/>
              <a:t>:  Object recognition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Whole image</a:t>
            </a:r>
            <a:r>
              <a:rPr lang="en-US" sz="1200" dirty="0"/>
              <a:t>: Image classification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813EC-E048-D034-92DD-A1E0091A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BA537-2BAA-5EA9-B14F-302685F2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6606" y="1781283"/>
            <a:ext cx="1497305" cy="10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34C7C8-5D18-E014-DC7C-229C41550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3" y="1788009"/>
            <a:ext cx="1497306" cy="10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330B777-BBB4-5875-56F1-091B3DF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485" y="1779662"/>
            <a:ext cx="1497305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FD05155-D26D-8F79-DE7E-C5F8D18F4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7416" y="1779662"/>
            <a:ext cx="1497566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F65EC2C4-3D21-46C4-5BC2-A8E028AB391C}"/>
              </a:ext>
            </a:extLst>
          </p:cNvPr>
          <p:cNvSpPr/>
          <p:nvPr/>
        </p:nvSpPr>
        <p:spPr bwMode="gray">
          <a:xfrm>
            <a:off x="2079672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7C35A9A9-1F5D-5FDC-0D9C-65C585B393A5}"/>
              </a:ext>
            </a:extLst>
          </p:cNvPr>
          <p:cNvSpPr/>
          <p:nvPr/>
        </p:nvSpPr>
        <p:spPr bwMode="gray">
          <a:xfrm>
            <a:off x="4238603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B54F362A-462C-B8BE-4FA1-9271B4412B26}"/>
              </a:ext>
            </a:extLst>
          </p:cNvPr>
          <p:cNvSpPr/>
          <p:nvPr/>
        </p:nvSpPr>
        <p:spPr bwMode="gray">
          <a:xfrm>
            <a:off x="6397795" y="2032045"/>
            <a:ext cx="576000" cy="57606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76B546-A814-E75F-D683-090E71B4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437" y="3241522"/>
            <a:ext cx="2005856" cy="156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632D2D9-DBF9-1BEB-A54E-1172E900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795" y="3312837"/>
            <a:ext cx="2206986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3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Image data contains signal (photon counts) at </a:t>
                </a:r>
                <a:r>
                  <a:rPr lang="en-US" i="1" dirty="0"/>
                  <a:t>fixed</a:t>
                </a:r>
                <a:r>
                  <a:rPr lang="en-US" dirty="0"/>
                  <a:t> locations in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Observation</a:t>
                </a:r>
                <a:r>
                  <a:rPr lang="en-US" dirty="0"/>
                  <a:t>. Recurring patterns are more visible in the frequency domain.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Discrete Fourier transform (DFT) to transform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In practice, there is a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pixel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pixel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200" dirty="0"/>
                  <a:t> algorithm for fast Fourier transform (FFT)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8E9F5B-516B-87A4-ABAB-788E8B86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Content in Frequency and Location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28E107-37B9-F1BE-C607-234399466E69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6356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FED1F-F17A-0E5E-F2C2-544F3AE7178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83366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DD9DF-3887-F56C-1543-E4C159FB54DB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22971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A7BB70-3266-8F64-4103-C5286548AEB4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42773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E75202B1-BCDE-DED0-44E8-7DA90FF6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8126" y="1707654"/>
            <a:ext cx="833075" cy="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2B516-7822-3389-61EF-AF824802527F}"/>
              </a:ext>
            </a:extLst>
          </p:cNvPr>
          <p:cNvSpPr txBox="1"/>
          <p:nvPr/>
        </p:nvSpPr>
        <p:spPr bwMode="gray">
          <a:xfrm>
            <a:off x="5220072" y="1526664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Red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45434-AE69-464C-A97E-AD65A36BE266}"/>
              </a:ext>
            </a:extLst>
          </p:cNvPr>
          <p:cNvSpPr txBox="1"/>
          <p:nvPr/>
        </p:nvSpPr>
        <p:spPr bwMode="gray">
          <a:xfrm>
            <a:off x="5220072" y="1720201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(1,1)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B913B-3230-B83D-9DD2-169DF1C06C55}"/>
              </a:ext>
            </a:extLst>
          </p:cNvPr>
          <p:cNvSpPr txBox="1"/>
          <p:nvPr/>
        </p:nvSpPr>
        <p:spPr bwMode="gray">
          <a:xfrm>
            <a:off x="5220072" y="2103235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49032-7634-7FBB-9A02-E97DE9246C38}"/>
              </a:ext>
            </a:extLst>
          </p:cNvPr>
          <p:cNvSpPr txBox="1"/>
          <p:nvPr/>
        </p:nvSpPr>
        <p:spPr bwMode="gray">
          <a:xfrm>
            <a:off x="5220072" y="2296772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Blue value at location (800,600)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83B02D-029B-974E-E938-F6CAF65B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89" y="3728612"/>
            <a:ext cx="1081705" cy="1065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E100AC-5C34-7FD2-08C8-95A4311F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26" y="3728534"/>
            <a:ext cx="1048538" cy="106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/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/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Kronecker product of 1D discrete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DFT</m:t>
                        </m:r>
                      </m:sub>
                    </m:sSub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blipFill>
                <a:blip r:embed="rId7"/>
                <a:stretch>
                  <a:fillRect l="-14394" r="-1439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7915E2-6878-4404-F40E-55BB3444C071}"/>
              </a:ext>
            </a:extLst>
          </p:cNvPr>
          <p:cNvSpPr txBox="1"/>
          <p:nvPr/>
        </p:nvSpPr>
        <p:spPr bwMode="gray">
          <a:xfrm>
            <a:off x="1563342" y="4834563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Raw image (in single-grey channel)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33F39-41E9-043D-556D-E3A2A05386E7}"/>
              </a:ext>
            </a:extLst>
          </p:cNvPr>
          <p:cNvSpPr txBox="1"/>
          <p:nvPr/>
        </p:nvSpPr>
        <p:spPr bwMode="gray">
          <a:xfrm>
            <a:off x="4695803" y="4843139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Fourier transform of image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3C31E3-F74D-0F5F-4D82-C644D2170841}"/>
              </a:ext>
            </a:extLst>
          </p:cNvPr>
          <p:cNvCxnSpPr>
            <a:cxnSpLocks/>
          </p:cNvCxnSpPr>
          <p:nvPr/>
        </p:nvCxnSpPr>
        <p:spPr bwMode="gray">
          <a:xfrm flipV="1">
            <a:off x="8275100" y="2800705"/>
            <a:ext cx="257340" cy="3581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381C26-6113-B784-F5C4-DAC69EA69F9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048" y="1440806"/>
            <a:ext cx="662429" cy="66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513A4-EF8A-5E8B-0783-0C802884A78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90" y="1422952"/>
            <a:ext cx="656084" cy="6612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7682D-7D0C-E30F-B113-A2DF4E66F6B6}"/>
              </a:ext>
            </a:extLst>
          </p:cNvPr>
          <p:cNvCxnSpPr>
            <a:cxnSpLocks/>
            <a:endCxn id="4" idx="2"/>
          </p:cNvCxnSpPr>
          <p:nvPr/>
        </p:nvCxnSpPr>
        <p:spPr bwMode="gray">
          <a:xfrm flipV="1">
            <a:off x="7745155" y="2103235"/>
            <a:ext cx="60108" cy="4685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7ADDA-3203-A14B-D1CA-7D42B14D6169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7745155" y="2084243"/>
            <a:ext cx="898877" cy="4875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34279C-BDC0-9644-371F-C90CA9E71FDB}"/>
              </a:ext>
            </a:extLst>
          </p:cNvPr>
          <p:cNvSpPr txBox="1"/>
          <p:nvPr/>
        </p:nvSpPr>
        <p:spPr bwMode="gray">
          <a:xfrm>
            <a:off x="6752566" y="4478984"/>
            <a:ext cx="1656184" cy="4320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Horizontal and vertical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patterns by single features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6D9CAB-5691-7C56-4BA8-07008C7CC00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80112" y="4083918"/>
            <a:ext cx="1296144" cy="4068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2041FD-B2A0-F477-9047-DE086502CE3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54756" y="4274736"/>
            <a:ext cx="1221500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6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dirty="0"/>
                  <a:t>Both representations are extremes:</a:t>
                </a:r>
              </a:p>
              <a:p>
                <a:pPr lvl="1"/>
                <a:r>
                  <a:rPr lang="en-DE" sz="1200" b="1" dirty="0"/>
                  <a:t>Raw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RGB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at a location without frequency</a:t>
                </a:r>
              </a:p>
              <a:p>
                <a:pPr lvl="1"/>
                <a:r>
                  <a:rPr lang="en-DE" sz="1200" b="1" dirty="0"/>
                  <a:t>DFT image</a:t>
                </a:r>
                <a:r>
                  <a:rPr lang="en-D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sz="1200" dirty="0"/>
                  <a:t> in frequency without a location</a:t>
                </a:r>
              </a:p>
              <a:p>
                <a:r>
                  <a:rPr lang="en-DE" b="1" dirty="0"/>
                  <a:t>Gabor wavelets</a:t>
                </a:r>
                <a:r>
                  <a:rPr lang="en-DE" dirty="0"/>
                  <a:t>. A </a:t>
                </a:r>
                <a:r>
                  <a:rPr lang="en-DE" i="1" dirty="0"/>
                  <a:t>Gabor wavelet</a:t>
                </a:r>
                <a:r>
                  <a:rPr lang="en-DE" dirty="0"/>
                  <a:t> is a set of basis functions that is obtained by multiplying a Fourier basis function with a Gaussian density</a:t>
                </a:r>
                <a:r>
                  <a:rPr lang="en-DE" sz="1200" dirty="0"/>
                  <a:t>.</a:t>
                </a:r>
              </a:p>
              <a:p>
                <a:pPr lvl="1"/>
                <a:endParaRPr lang="en-DE" sz="1200" dirty="0"/>
              </a:p>
              <a:p>
                <a:pPr lvl="1"/>
                <a:endParaRPr lang="en-DE" sz="1200" dirty="0"/>
              </a:p>
              <a:p>
                <a:pPr lvl="1"/>
                <a:r>
                  <a:rPr lang="en-DE" sz="1200" dirty="0"/>
                  <a:t>Combine both spatial and frequency information in image features</a:t>
                </a:r>
              </a:p>
              <a:p>
                <a:pPr lvl="1"/>
                <a:r>
                  <a:rPr lang="en-DE" sz="1200" dirty="0"/>
                  <a:t>Basis functions for sparse encoding by the brain in V1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64AD925-7160-C402-3B0D-12180CC0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Gabor Wavelets: Mixing Location and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E9C51-1416-01D2-6D48-8DDAFBF255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1239837"/>
            <a:ext cx="745969" cy="99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62DDD6-358A-7EBB-CB7E-252DF1BC22A3}"/>
              </a:ext>
            </a:extLst>
          </p:cNvPr>
          <p:cNvSpPr txBox="1"/>
          <p:nvPr/>
        </p:nvSpPr>
        <p:spPr bwMode="gray">
          <a:xfrm>
            <a:off x="7668466" y="2211710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Dennis Gabor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(1900 – 1978) 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3C111-F512-20AB-79E8-18FEE47253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2571750"/>
            <a:ext cx="52298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6858-AD0A-73B0-0E20-87A2DC7E23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64" y="2571750"/>
            <a:ext cx="53430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E638C-E40E-22B6-BBB4-AE07178FE5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280" y="2571750"/>
            <a:ext cx="536629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28F16A99-5EB9-34F0-BE72-5FC0F14E2643}"/>
              </a:ext>
            </a:extLst>
          </p:cNvPr>
          <p:cNvSpPr/>
          <p:nvPr/>
        </p:nvSpPr>
        <p:spPr bwMode="gray">
          <a:xfrm>
            <a:off x="4033823" y="2674483"/>
            <a:ext cx="328804" cy="3288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7B30B36F-B059-9DB0-C44E-9CF82851540A}"/>
              </a:ext>
            </a:extLst>
          </p:cNvPr>
          <p:cNvSpPr/>
          <p:nvPr/>
        </p:nvSpPr>
        <p:spPr bwMode="gray">
          <a:xfrm>
            <a:off x="3061407" y="2674483"/>
            <a:ext cx="328804" cy="32884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06854D-3379-3ED4-0014-0F82AEA239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851" y="2838903"/>
            <a:ext cx="1677843" cy="127109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99F508B-9B2E-80A7-1583-AA257EDE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269" y="3719711"/>
            <a:ext cx="1663424" cy="11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191D09-624F-D261-7217-5B727EC3CE2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94" y="3682022"/>
            <a:ext cx="2682626" cy="1347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B2F70E-82C0-F141-27B3-CF1386B9A2AD}"/>
              </a:ext>
            </a:extLst>
          </p:cNvPr>
          <p:cNvSpPr txBox="1"/>
          <p:nvPr/>
        </p:nvSpPr>
        <p:spPr bwMode="gray">
          <a:xfrm>
            <a:off x="1772322" y="3641981"/>
            <a:ext cx="884072" cy="2530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V1 area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12536E-E7F8-D141-AA17-F744196DF29B}"/>
              </a:ext>
            </a:extLst>
          </p:cNvPr>
          <p:cNvCxnSpPr>
            <a:cxnSpLocks/>
          </p:cNvCxnSpPr>
          <p:nvPr/>
        </p:nvCxnSpPr>
        <p:spPr bwMode="gray">
          <a:xfrm flipH="1">
            <a:off x="2008322" y="3867894"/>
            <a:ext cx="209371" cy="469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C12812-957F-5E0F-A8B2-E77677F4D7B4}"/>
              </a:ext>
            </a:extLst>
          </p:cNvPr>
          <p:cNvSpPr txBox="1"/>
          <p:nvPr/>
        </p:nvSpPr>
        <p:spPr bwMode="gray">
          <a:xfrm>
            <a:off x="6253964" y="4313660"/>
            <a:ext cx="2062452" cy="41833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Filters “implemented” in the V1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(sparse coding!)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3E993D-30B6-12BE-DBA5-E7CA2D859B62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 bwMode="gray">
          <a:xfrm flipH="1" flipV="1">
            <a:off x="5339020" y="4356015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D6BAF0-167E-1A0E-9CD5-0835A233F8CE}"/>
              </a:ext>
            </a:extLst>
          </p:cNvPr>
          <p:cNvSpPr txBox="1"/>
          <p:nvPr/>
        </p:nvSpPr>
        <p:spPr bwMode="gray">
          <a:xfrm>
            <a:off x="6056703" y="4605953"/>
            <a:ext cx="2232248" cy="372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Bruno Olshausen &amp; David Field (1997). </a:t>
            </a:r>
            <a:r>
              <a:rPr lang="en-DE" sz="600" dirty="0">
                <a:hlinkClick r:id="rId10"/>
              </a:rPr>
              <a:t>Sparse Coding with </a:t>
            </a:r>
            <a:br>
              <a:rPr lang="en-DE" sz="600" dirty="0">
                <a:hlinkClick r:id="rId10"/>
              </a:rPr>
            </a:br>
            <a:r>
              <a:rPr lang="en-DE" sz="600" dirty="0">
                <a:hlinkClick r:id="rId10"/>
              </a:rPr>
              <a:t>Overcomplete Basis Set: A Strategy Employed by V1</a:t>
            </a:r>
            <a:r>
              <a:rPr lang="en-DE" sz="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53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8" grpId="0"/>
      <p:bldP spid="22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b="1" dirty="0" err="1"/>
              <a:t>adPredictor</a:t>
            </a:r>
            <a:r>
              <a:rPr lang="en-US" altLang="en-DE" b="1" dirty="0"/>
              <a:t>: Bayesian </a:t>
            </a:r>
            <a:r>
              <a:rPr lang="en-US" altLang="en-DE" b="1" dirty="0" err="1"/>
              <a:t>Probit</a:t>
            </a:r>
            <a:r>
              <a:rPr lang="en-US" altLang="en-DE" b="1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097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993A8F-E350-46E0-B34C-D1EAC1B5C9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131591"/>
                <a:ext cx="2917080" cy="3672184"/>
              </a:xfrm>
            </p:spPr>
            <p:txBody>
              <a:bodyPr/>
              <a:lstStyle/>
              <a:p>
                <a:r>
                  <a:rPr lang="en-DE" b="1" dirty="0"/>
                  <a:t>Display logic</a:t>
                </a:r>
                <a:r>
                  <a:rPr lang="en-DE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</m:t>
                      </m:r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Charge logic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 dirty="0"/>
              </a:p>
              <a:p>
                <a:r>
                  <a:rPr lang="en-GB" b="1" dirty="0"/>
                  <a:t>Advantages of improved probability estimates:</a:t>
                </a:r>
              </a:p>
              <a:p>
                <a:pPr lvl="1"/>
                <a:r>
                  <a:rPr lang="en-GB" sz="1200" dirty="0"/>
                  <a:t>Increase user satisfaction by better targeting</a:t>
                </a:r>
              </a:p>
              <a:p>
                <a:pPr lvl="1"/>
                <a:r>
                  <a:rPr lang="en-GB" sz="1200" dirty="0"/>
                  <a:t>Fairer charges to advertisers</a:t>
                </a:r>
              </a:p>
              <a:p>
                <a:pPr lvl="1"/>
                <a:r>
                  <a:rPr lang="en-GB" sz="1200" dirty="0"/>
                  <a:t>Increase revenue by showing ads with high click-thru rate</a:t>
                </a:r>
                <a:endParaRPr lang="en-DE" sz="12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E993A8F-E350-46E0-B34C-D1EAC1B5C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131591"/>
                <a:ext cx="2917080" cy="3672184"/>
              </a:xfrm>
              <a:blipFill>
                <a:blip r:embed="rId2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6DF304-321F-9848-E12B-17690846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Predicting Clickthrough-Rate (CTR)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01E33-B6C0-D362-D07E-090A0387BD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143" y="1131590"/>
            <a:ext cx="3854684" cy="348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B6FBEB-F97F-6BFA-0DF8-24374285B27A}"/>
              </a:ext>
            </a:extLst>
          </p:cNvPr>
          <p:cNvSpPr/>
          <p:nvPr/>
        </p:nvSpPr>
        <p:spPr bwMode="gray">
          <a:xfrm>
            <a:off x="4067944" y="1347614"/>
            <a:ext cx="1080120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1E7C96-F50E-C60A-4460-105B40FF80D3}"/>
              </a:ext>
            </a:extLst>
          </p:cNvPr>
          <p:cNvCxnSpPr>
            <a:cxnSpLocks/>
          </p:cNvCxnSpPr>
          <p:nvPr/>
        </p:nvCxnSpPr>
        <p:spPr bwMode="gray">
          <a:xfrm flipH="1">
            <a:off x="5173391" y="1419622"/>
            <a:ext cx="256696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6206C0-EA09-4F66-6383-41557C5E385D}"/>
              </a:ext>
            </a:extLst>
          </p:cNvPr>
          <p:cNvSpPr txBox="1"/>
          <p:nvPr/>
        </p:nvSpPr>
        <p:spPr bwMode="gray">
          <a:xfrm>
            <a:off x="7765679" y="1208228"/>
            <a:ext cx="910777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</a:t>
            </a:r>
            <a:r>
              <a:rPr lang="en-DE" sz="1000" dirty="0">
                <a:solidFill>
                  <a:srgbClr val="C00000"/>
                </a:solidFill>
              </a:rPr>
              <a:t>earch query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25B3E-F7BB-90B2-DDE1-672C3C4C188D}"/>
              </a:ext>
            </a:extLst>
          </p:cNvPr>
          <p:cNvSpPr/>
          <p:nvPr/>
        </p:nvSpPr>
        <p:spPr bwMode="gray">
          <a:xfrm>
            <a:off x="3552076" y="1995685"/>
            <a:ext cx="2028036" cy="2232231"/>
          </a:xfrm>
          <a:prstGeom prst="roundRect">
            <a:avLst>
              <a:gd name="adj" fmla="val 6893"/>
            </a:avLst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6A1EA8-D98D-E09A-1415-C15A50AEC121}"/>
              </a:ext>
            </a:extLst>
          </p:cNvPr>
          <p:cNvCxnSpPr>
            <a:cxnSpLocks/>
          </p:cNvCxnSpPr>
          <p:nvPr/>
        </p:nvCxnSpPr>
        <p:spPr bwMode="gray">
          <a:xfrm flipH="1">
            <a:off x="5580112" y="2067694"/>
            <a:ext cx="21602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FA0110-A1DA-8FC2-C7A7-89AFCD12ABFC}"/>
              </a:ext>
            </a:extLst>
          </p:cNvPr>
          <p:cNvSpPr txBox="1"/>
          <p:nvPr/>
        </p:nvSpPr>
        <p:spPr bwMode="gray">
          <a:xfrm>
            <a:off x="7765679" y="1856300"/>
            <a:ext cx="112680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advertisements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(paid-for content)</a:t>
            </a:r>
            <a:endParaRPr lang="en-DE" sz="1000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9AED4A-0334-395E-2814-CFA9363F3798}"/>
              </a:ext>
            </a:extLst>
          </p:cNvPr>
          <p:cNvSpPr txBox="1"/>
          <p:nvPr/>
        </p:nvSpPr>
        <p:spPr>
          <a:xfrm>
            <a:off x="5605439" y="2231172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$1.00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BDA79-FFFB-3960-5EE3-88C568E641FE}"/>
              </a:ext>
            </a:extLst>
          </p:cNvPr>
          <p:cNvSpPr txBox="1"/>
          <p:nvPr/>
        </p:nvSpPr>
        <p:spPr>
          <a:xfrm>
            <a:off x="5605438" y="2888317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$2.00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5C25-0F98-36B5-06C2-F72071E4BA8B}"/>
              </a:ext>
            </a:extLst>
          </p:cNvPr>
          <p:cNvSpPr txBox="1"/>
          <p:nvPr/>
        </p:nvSpPr>
        <p:spPr>
          <a:xfrm>
            <a:off x="5605437" y="3391573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0F3C9-DA5A-E2C6-A753-2A9E9F1B4331}"/>
              </a:ext>
            </a:extLst>
          </p:cNvPr>
          <p:cNvSpPr txBox="1"/>
          <p:nvPr/>
        </p:nvSpPr>
        <p:spPr>
          <a:xfrm>
            <a:off x="5605436" y="3795351"/>
            <a:ext cx="504525" cy="2154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16B92-2A95-B8EF-3739-B511FC5D300E}"/>
              </a:ext>
            </a:extLst>
          </p:cNvPr>
          <p:cNvSpPr txBox="1"/>
          <p:nvPr/>
        </p:nvSpPr>
        <p:spPr>
          <a:xfrm>
            <a:off x="6158758" y="2231172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*10%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DDC0B3-2E32-447E-934E-48FF39707D28}"/>
              </a:ext>
            </a:extLst>
          </p:cNvPr>
          <p:cNvSpPr txBox="1"/>
          <p:nvPr/>
        </p:nvSpPr>
        <p:spPr>
          <a:xfrm>
            <a:off x="6158757" y="2888317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298F1-A12A-36FE-5701-36516AF948AB}"/>
              </a:ext>
            </a:extLst>
          </p:cNvPr>
          <p:cNvSpPr txBox="1"/>
          <p:nvPr/>
        </p:nvSpPr>
        <p:spPr>
          <a:xfrm>
            <a:off x="6158756" y="3391573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*50%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1073D6-94EF-A76D-78C7-D063AE0539FC}"/>
              </a:ext>
            </a:extLst>
          </p:cNvPr>
          <p:cNvSpPr txBox="1"/>
          <p:nvPr/>
        </p:nvSpPr>
        <p:spPr>
          <a:xfrm>
            <a:off x="6158755" y="3795351"/>
            <a:ext cx="504525" cy="21544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*4%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F76A24-39C1-8A36-4345-26EC8681086D}"/>
              </a:ext>
            </a:extLst>
          </p:cNvPr>
          <p:cNvSpPr txBox="1"/>
          <p:nvPr/>
        </p:nvSpPr>
        <p:spPr>
          <a:xfrm>
            <a:off x="6710025" y="2232944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3CB0A-C8E3-E99C-2638-B2F7FAAA0397}"/>
              </a:ext>
            </a:extLst>
          </p:cNvPr>
          <p:cNvSpPr txBox="1"/>
          <p:nvPr/>
        </p:nvSpPr>
        <p:spPr>
          <a:xfrm>
            <a:off x="6710024" y="2890089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10393F-13C8-D8A8-3DCD-EA8ABE0AABD3}"/>
              </a:ext>
            </a:extLst>
          </p:cNvPr>
          <p:cNvSpPr txBox="1"/>
          <p:nvPr/>
        </p:nvSpPr>
        <p:spPr>
          <a:xfrm>
            <a:off x="6710023" y="3393345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31B533-4F4D-5066-D328-7437ECEF13A8}"/>
              </a:ext>
            </a:extLst>
          </p:cNvPr>
          <p:cNvSpPr txBox="1"/>
          <p:nvPr/>
        </p:nvSpPr>
        <p:spPr>
          <a:xfrm>
            <a:off x="6710022" y="3797123"/>
            <a:ext cx="504525" cy="2154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1799E-0C59-61E4-95DC-2864D6BE871D}"/>
              </a:ext>
            </a:extLst>
          </p:cNvPr>
          <p:cNvSpPr txBox="1"/>
          <p:nvPr/>
        </p:nvSpPr>
        <p:spPr>
          <a:xfrm>
            <a:off x="7288665" y="2231172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171BBE-557B-5493-86A2-DD6A04D83F7C}"/>
              </a:ext>
            </a:extLst>
          </p:cNvPr>
          <p:cNvSpPr txBox="1"/>
          <p:nvPr/>
        </p:nvSpPr>
        <p:spPr>
          <a:xfrm>
            <a:off x="7288664" y="2888317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$1.25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8FBBED-9E55-586B-E414-22E2037636AF}"/>
              </a:ext>
            </a:extLst>
          </p:cNvPr>
          <p:cNvSpPr txBox="1"/>
          <p:nvPr/>
        </p:nvSpPr>
        <p:spPr>
          <a:xfrm>
            <a:off x="7288663" y="3391573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2AB0F7-0C90-7E93-E0B4-0F42C61B2D73}"/>
              </a:ext>
            </a:extLst>
          </p:cNvPr>
          <p:cNvSpPr txBox="1"/>
          <p:nvPr/>
        </p:nvSpPr>
        <p:spPr>
          <a:xfrm>
            <a:off x="7288662" y="3795351"/>
            <a:ext cx="504525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$0.25</a:t>
            </a:r>
          </a:p>
        </p:txBody>
      </p:sp>
    </p:spTree>
    <p:extLst>
      <p:ext uri="{BB962C8B-B14F-4D97-AF65-F5344CB8AC3E}">
        <p14:creationId xmlns:p14="http://schemas.microsoft.com/office/powerpoint/2010/main" val="350159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39">
                <a:extLst>
                  <a:ext uri="{FF2B5EF4-FFF2-40B4-BE49-F238E27FC236}">
                    <a16:creationId xmlns:a16="http://schemas.microsoft.com/office/drawing/2014/main" id="{5C6A8F5E-125D-9E91-9782-374AE8AD76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3636170"/>
              </a:xfrm>
            </p:spPr>
            <p:txBody>
              <a:bodyPr/>
              <a:lstStyle/>
              <a:p>
                <a:r>
                  <a:rPr lang="en-GB" b="1" dirty="0"/>
                  <a:t>Learning algorithm speed requirement</a:t>
                </a:r>
                <a:r>
                  <a:rPr lang="en-GB" dirty="0"/>
                  <a:t>:</a:t>
                </a:r>
              </a:p>
              <a:p>
                <a:pPr lvl="1"/>
                <a:r>
                  <a:rPr lang="en-GB" sz="1200" b="0" dirty="0">
                    <a:solidFill>
                      <a:srgbClr val="C00000"/>
                    </a:solidFill>
                  </a:rPr>
                  <a:t>5,000-10,000</a:t>
                </a:r>
                <a:r>
                  <a:rPr lang="en-GB" sz="1200" b="0" dirty="0"/>
                  <a:t> impression updates / sec = </a:t>
                </a:r>
                <a:r>
                  <a:rPr lang="en-GB" sz="1200" b="0" dirty="0">
                    <a:solidFill>
                      <a:srgbClr val="C00000"/>
                    </a:solidFill>
                  </a:rPr>
                  <a:t>100-200 </a:t>
                </a:r>
                <a:r>
                  <a:rPr lang="el-GR" sz="1200" b="0" dirty="0">
                    <a:solidFill>
                      <a:srgbClr val="C00000"/>
                    </a:solidFill>
                  </a:rPr>
                  <a:t>μ</a:t>
                </a:r>
                <a:r>
                  <a:rPr lang="en-GB" sz="1200" b="0" dirty="0">
                    <a:solidFill>
                      <a:srgbClr val="C00000"/>
                    </a:solidFill>
                  </a:rPr>
                  <a:t>s </a:t>
                </a:r>
                <a:r>
                  <a:rPr lang="en-GB" sz="1200" b="0" dirty="0"/>
                  <a:t>per impression update</a:t>
                </a:r>
              </a:p>
              <a:p>
                <a:pPr lvl="1"/>
                <a:r>
                  <a:rPr lang="en-GB" sz="1200" b="1" dirty="0"/>
                  <a:t>Decision</a:t>
                </a:r>
                <a:r>
                  <a:rPr lang="en-GB" sz="1200" dirty="0"/>
                  <a:t>: Use one-hot encoding for all raw input data values and features</a:t>
                </a:r>
              </a:p>
              <a:p>
                <a:r>
                  <a:rPr lang="en-GB" b="1" dirty="0"/>
                  <a:t>Bayesian </a:t>
                </a:r>
                <a:r>
                  <a:rPr lang="en-GB" b="1" dirty="0" err="1"/>
                  <a:t>Probit</a:t>
                </a:r>
                <a:r>
                  <a:rPr lang="en-GB" b="1" dirty="0"/>
                  <a:t> model</a:t>
                </a:r>
                <a:r>
                  <a:rPr lang="en-GB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sz="1200" dirty="0"/>
              </a:p>
              <a:p>
                <a:endParaRPr lang="en-DE" dirty="0"/>
              </a:p>
              <a:p>
                <a:r>
                  <a:rPr lang="en-DE" dirty="0"/>
                  <a:t>Closed form using </a:t>
                </a:r>
                <a:r>
                  <a:rPr lang="en-DE" b="1" dirty="0"/>
                  <a:t>message passing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0" name="Text Placeholder 39">
                <a:extLst>
                  <a:ext uri="{FF2B5EF4-FFF2-40B4-BE49-F238E27FC236}">
                    <a16:creationId xmlns:a16="http://schemas.microsoft.com/office/drawing/2014/main" id="{5C6A8F5E-125D-9E91-9782-374AE8AD7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3636170"/>
              </a:xfrm>
              <a:blipFill>
                <a:blip r:embed="rId2"/>
                <a:stretch>
                  <a:fillRect t="-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38">
            <a:extLst>
              <a:ext uri="{FF2B5EF4-FFF2-40B4-BE49-F238E27FC236}">
                <a16:creationId xmlns:a16="http://schemas.microsoft.com/office/drawing/2014/main" id="{6F587356-C6DE-BE40-945D-EB396243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Bayesian Probit Regression with Factor Graphs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96BE75-6895-B2BA-0FBD-3C64356EE400}"/>
              </a:ext>
            </a:extLst>
          </p:cNvPr>
          <p:cNvCxnSpPr>
            <a:cxnSpLocks/>
            <a:stCxn id="49" idx="4"/>
            <a:endCxn id="112" idx="1"/>
          </p:cNvCxnSpPr>
          <p:nvPr/>
        </p:nvCxnSpPr>
        <p:spPr bwMode="gray">
          <a:xfrm>
            <a:off x="7434304" y="1804625"/>
            <a:ext cx="681512" cy="182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A6B545D-C9C8-EFEF-EEDA-68583A993526}"/>
                  </a:ext>
                </a:extLst>
              </p:cNvPr>
              <p:cNvSpPr/>
              <p:nvPr/>
            </p:nvSpPr>
            <p:spPr bwMode="gray">
              <a:xfrm>
                <a:off x="7308304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A6B545D-C9C8-EFEF-EEDA-68583A993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1552626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CE945DDF-ECBC-ADA0-648C-9D1FCBB2BAF5}"/>
              </a:ext>
            </a:extLst>
          </p:cNvPr>
          <p:cNvSpPr/>
          <p:nvPr/>
        </p:nvSpPr>
        <p:spPr bwMode="gray">
          <a:xfrm>
            <a:off x="7371304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B36DF0-F1D8-A730-4DE7-D51AA3716F87}"/>
              </a:ext>
            </a:extLst>
          </p:cNvPr>
          <p:cNvCxnSpPr>
            <a:cxnSpLocks/>
            <a:stCxn id="62" idx="2"/>
            <a:endCxn id="49" idx="0"/>
          </p:cNvCxnSpPr>
          <p:nvPr/>
        </p:nvCxnSpPr>
        <p:spPr bwMode="gray">
          <a:xfrm>
            <a:off x="7434304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3684520-C0BC-43E8-AF63-43BBB461E210}"/>
                  </a:ext>
                </a:extLst>
              </p:cNvPr>
              <p:cNvSpPr/>
              <p:nvPr/>
            </p:nvSpPr>
            <p:spPr bwMode="gray">
              <a:xfrm>
                <a:off x="8797327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3684520-C0BC-43E8-AF63-43BBB461E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97327" y="1552626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422E6ABF-71A7-1BA1-A412-AE8FA9CE8B4D}"/>
              </a:ext>
            </a:extLst>
          </p:cNvPr>
          <p:cNvSpPr/>
          <p:nvPr/>
        </p:nvSpPr>
        <p:spPr bwMode="gray">
          <a:xfrm>
            <a:off x="8860327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BF5C90-ECA0-708B-3AD1-A08215DD333B}"/>
              </a:ext>
            </a:extLst>
          </p:cNvPr>
          <p:cNvCxnSpPr>
            <a:cxnSpLocks/>
            <a:stCxn id="60" idx="2"/>
            <a:endCxn id="56" idx="0"/>
          </p:cNvCxnSpPr>
          <p:nvPr/>
        </p:nvCxnSpPr>
        <p:spPr bwMode="gray">
          <a:xfrm>
            <a:off x="8923327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2EFE2CB-5ABE-5C21-E68A-2E45E3C82D70}"/>
              </a:ext>
            </a:extLst>
          </p:cNvPr>
          <p:cNvCxnSpPr>
            <a:cxnSpLocks/>
            <a:stCxn id="56" idx="4"/>
            <a:endCxn id="112" idx="3"/>
          </p:cNvCxnSpPr>
          <p:nvPr/>
        </p:nvCxnSpPr>
        <p:spPr bwMode="gray">
          <a:xfrm flipH="1">
            <a:off x="8241815" y="1804625"/>
            <a:ext cx="681512" cy="182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530BC5-79D9-A4B7-6435-C3ECDF256789}"/>
              </a:ext>
            </a:extLst>
          </p:cNvPr>
          <p:cNvCxnSpPr>
            <a:cxnSpLocks/>
            <a:stCxn id="80" idx="0"/>
            <a:endCxn id="48" idx="4"/>
          </p:cNvCxnSpPr>
          <p:nvPr/>
        </p:nvCxnSpPr>
        <p:spPr bwMode="gray">
          <a:xfrm flipV="1">
            <a:off x="8176393" y="2490735"/>
            <a:ext cx="2423" cy="1260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24D379-7973-1FBA-E963-6B4DDD453906}"/>
                  </a:ext>
                </a:extLst>
              </p:cNvPr>
              <p:cNvSpPr/>
              <p:nvPr/>
            </p:nvSpPr>
            <p:spPr bwMode="gray">
              <a:xfrm>
                <a:off x="8052816" y="288680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24D379-7973-1FBA-E963-6B4DDD453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2886808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C7B4EAF-6EB6-2288-94A9-D28BCEFE2649}"/>
                  </a:ext>
                </a:extLst>
              </p:cNvPr>
              <p:cNvSpPr/>
              <p:nvPr/>
            </p:nvSpPr>
            <p:spPr bwMode="gray">
              <a:xfrm>
                <a:off x="8052816" y="155262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C7B4EAF-6EB6-2288-94A9-D28BCEFE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1552626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DB94FEC5-9685-E828-F1D8-EA06B55091C2}"/>
              </a:ext>
            </a:extLst>
          </p:cNvPr>
          <p:cNvSpPr/>
          <p:nvPr/>
        </p:nvSpPr>
        <p:spPr bwMode="gray">
          <a:xfrm>
            <a:off x="8115816" y="129362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C1CCD9F-82E8-FBFB-E770-5A2CEA37A97B}"/>
              </a:ext>
            </a:extLst>
          </p:cNvPr>
          <p:cNvCxnSpPr>
            <a:cxnSpLocks/>
            <a:stCxn id="61" idx="2"/>
            <a:endCxn id="52" idx="0"/>
          </p:cNvCxnSpPr>
          <p:nvPr/>
        </p:nvCxnSpPr>
        <p:spPr bwMode="gray">
          <a:xfrm>
            <a:off x="8178816" y="1419622"/>
            <a:ext cx="0" cy="13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3BFA967-F472-85B1-6EB4-894F07467E94}"/>
              </a:ext>
            </a:extLst>
          </p:cNvPr>
          <p:cNvSpPr/>
          <p:nvPr/>
        </p:nvSpPr>
        <p:spPr bwMode="gray">
          <a:xfrm>
            <a:off x="8115816" y="3318856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35584B-B634-A85E-0783-A9CED581FAE1}"/>
              </a:ext>
            </a:extLst>
          </p:cNvPr>
          <p:cNvSpPr/>
          <p:nvPr/>
        </p:nvSpPr>
        <p:spPr bwMode="gray">
          <a:xfrm>
            <a:off x="8113393" y="261679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877523B-683E-32CF-8A38-F22E9E407678}"/>
              </a:ext>
            </a:extLst>
          </p:cNvPr>
          <p:cNvCxnSpPr>
            <a:cxnSpLocks/>
            <a:stCxn id="53" idx="0"/>
            <a:endCxn id="80" idx="2"/>
          </p:cNvCxnSpPr>
          <p:nvPr/>
        </p:nvCxnSpPr>
        <p:spPr bwMode="gray">
          <a:xfrm flipH="1" flipV="1">
            <a:off x="8176393" y="2742792"/>
            <a:ext cx="2423" cy="1440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959461E-93DD-15EB-D687-9F7B646F1757}"/>
              </a:ext>
            </a:extLst>
          </p:cNvPr>
          <p:cNvCxnSpPr>
            <a:cxnSpLocks/>
            <a:stCxn id="78" idx="0"/>
            <a:endCxn id="53" idx="4"/>
          </p:cNvCxnSpPr>
          <p:nvPr/>
        </p:nvCxnSpPr>
        <p:spPr bwMode="gray">
          <a:xfrm flipV="1">
            <a:off x="8178816" y="3138807"/>
            <a:ext cx="0" cy="1800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90D3695-2B6C-5B41-F20B-A2EB39E19860}"/>
              </a:ext>
            </a:extLst>
          </p:cNvPr>
          <p:cNvCxnSpPr>
            <a:cxnSpLocks/>
            <a:stCxn id="52" idx="4"/>
            <a:endCxn id="112" idx="0"/>
          </p:cNvCxnSpPr>
          <p:nvPr/>
        </p:nvCxnSpPr>
        <p:spPr bwMode="gray">
          <a:xfrm>
            <a:off x="8178816" y="1804625"/>
            <a:ext cx="0" cy="1190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A415253-4298-F7CF-EACB-2AF9E307A2B0}"/>
                  </a:ext>
                </a:extLst>
              </p:cNvPr>
              <p:cNvSpPr/>
              <p:nvPr/>
            </p:nvSpPr>
            <p:spPr bwMode="gray">
              <a:xfrm>
                <a:off x="8052816" y="2238736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A415253-4298-F7CF-EACB-2AF9E307A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52816" y="2238736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E0A40A6-D485-5FFF-C0B9-25327F0E57AF}"/>
              </a:ext>
            </a:extLst>
          </p:cNvPr>
          <p:cNvCxnSpPr>
            <a:cxnSpLocks/>
            <a:stCxn id="112" idx="2"/>
            <a:endCxn id="48" idx="0"/>
          </p:cNvCxnSpPr>
          <p:nvPr/>
        </p:nvCxnSpPr>
        <p:spPr bwMode="gray">
          <a:xfrm>
            <a:off x="8178816" y="2049677"/>
            <a:ext cx="0" cy="1890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5A6AA05-1D4F-E431-DFDC-D6BE95701FD8}"/>
              </a:ext>
            </a:extLst>
          </p:cNvPr>
          <p:cNvSpPr/>
          <p:nvPr/>
        </p:nvSpPr>
        <p:spPr bwMode="gray">
          <a:xfrm>
            <a:off x="8115816" y="1923678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FAE9DCF-A971-656D-75C2-2F4521EC55C6}"/>
                  </a:ext>
                </a:extLst>
              </p:cNvPr>
              <p:cNvSpPr txBox="1"/>
              <p:nvPr/>
            </p:nvSpPr>
            <p:spPr bwMode="gray">
              <a:xfrm>
                <a:off x="6947569" y="105813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FAE9DCF-A971-656D-75C2-2F4521EC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47569" y="1058138"/>
                <a:ext cx="847469" cy="251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6C81436-D897-427B-A48C-F1FF2CE22AC9}"/>
                  </a:ext>
                </a:extLst>
              </p:cNvPr>
              <p:cNvSpPr txBox="1"/>
              <p:nvPr/>
            </p:nvSpPr>
            <p:spPr bwMode="gray">
              <a:xfrm>
                <a:off x="7735102" y="105813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6C81436-D897-427B-A48C-F1FF2CE2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35102" y="1058137"/>
                <a:ext cx="847469" cy="251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0831F1-1F9B-1529-EE61-01602A83490B}"/>
                  </a:ext>
                </a:extLst>
              </p:cNvPr>
              <p:cNvSpPr txBox="1"/>
              <p:nvPr/>
            </p:nvSpPr>
            <p:spPr bwMode="gray">
              <a:xfrm>
                <a:off x="8396635" y="105813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0831F1-1F9B-1529-EE61-01602A834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96635" y="1058137"/>
                <a:ext cx="847469" cy="251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2305AD4-8611-21BD-3821-C7AC51D140D4}"/>
                  </a:ext>
                </a:extLst>
              </p:cNvPr>
              <p:cNvSpPr txBox="1"/>
              <p:nvPr/>
            </p:nvSpPr>
            <p:spPr bwMode="gray">
              <a:xfrm>
                <a:off x="7636745" y="1222094"/>
                <a:ext cx="368178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D2305AD4-8611-21BD-3821-C7AC51D14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6745" y="1222094"/>
                <a:ext cx="368178" cy="251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D777A46-D84C-17E6-CC29-39B4A4A049B0}"/>
                  </a:ext>
                </a:extLst>
              </p:cNvPr>
              <p:cNvSpPr txBox="1"/>
              <p:nvPr/>
            </p:nvSpPr>
            <p:spPr bwMode="gray">
              <a:xfrm>
                <a:off x="8375440" y="1234125"/>
                <a:ext cx="368178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D777A46-D84C-17E6-CC29-39B4A4A0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75440" y="1234125"/>
                <a:ext cx="368178" cy="251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024B72C-CA62-AF7D-17B9-7EB2F1C48D47}"/>
                  </a:ext>
                </a:extLst>
              </p:cNvPr>
              <p:cNvSpPr txBox="1"/>
              <p:nvPr/>
            </p:nvSpPr>
            <p:spPr bwMode="gray">
              <a:xfrm>
                <a:off x="8211336" y="194664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024B72C-CA62-AF7D-17B9-7EB2F1C4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11336" y="1946645"/>
                <a:ext cx="847469" cy="251999"/>
              </a:xfrm>
              <a:prstGeom prst="rect">
                <a:avLst/>
              </a:prstGeom>
              <a:blipFill>
                <a:blip r:embed="rId13"/>
                <a:stretch>
                  <a:fillRect l="-4412" t="-161905" b="-242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46F594E-A800-7550-07A5-FF45854DE68D}"/>
                  </a:ext>
                </a:extLst>
              </p:cNvPr>
              <p:cNvSpPr txBox="1"/>
              <p:nvPr/>
            </p:nvSpPr>
            <p:spPr bwMode="gray">
              <a:xfrm>
                <a:off x="8199991" y="255338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46F594E-A800-7550-07A5-FF45854DE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99991" y="2553385"/>
                <a:ext cx="847469" cy="251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92F5F-DAA4-02D6-2693-517B2427F09F}"/>
                  </a:ext>
                </a:extLst>
              </p:cNvPr>
              <p:cNvSpPr txBox="1"/>
              <p:nvPr/>
            </p:nvSpPr>
            <p:spPr bwMode="gray">
              <a:xfrm>
                <a:off x="8239392" y="3255855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D792F5F-DAA4-02D6-2693-517B2427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39392" y="3255855"/>
                <a:ext cx="847469" cy="251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C779EF5D-AB25-9F0D-E054-0EB544C13DC0}"/>
              </a:ext>
            </a:extLst>
          </p:cNvPr>
          <p:cNvSpPr/>
          <p:nvPr/>
        </p:nvSpPr>
        <p:spPr bwMode="gray">
          <a:xfrm>
            <a:off x="1547664" y="2454759"/>
            <a:ext cx="926138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8C2349C7-CF2A-3962-E31C-BFFE5F4F2042}"/>
              </a:ext>
            </a:extLst>
          </p:cNvPr>
          <p:cNvSpPr/>
          <p:nvPr/>
        </p:nvSpPr>
        <p:spPr bwMode="gray">
          <a:xfrm>
            <a:off x="2672279" y="2346718"/>
            <a:ext cx="1676432" cy="540089"/>
          </a:xfrm>
          <a:prstGeom prst="roundRect">
            <a:avLst/>
          </a:prstGeom>
          <a:solidFill>
            <a:srgbClr val="0070C0">
              <a:alpha val="20000"/>
            </a:srgb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D537A26D-6666-D881-A95E-EBAC563886F4}"/>
              </a:ext>
            </a:extLst>
          </p:cNvPr>
          <p:cNvSpPr/>
          <p:nvPr/>
        </p:nvSpPr>
        <p:spPr bwMode="gray">
          <a:xfrm>
            <a:off x="4427984" y="2346718"/>
            <a:ext cx="1350738" cy="540088"/>
          </a:xfrm>
          <a:prstGeom prst="roundRect">
            <a:avLst/>
          </a:prstGeom>
          <a:solidFill>
            <a:srgbClr val="00B050">
              <a:alpha val="20000"/>
            </a:srgbClr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DACE33B-6547-2EAF-CA70-159783C5C518}"/>
              </a:ext>
            </a:extLst>
          </p:cNvPr>
          <p:cNvSpPr txBox="1"/>
          <p:nvPr/>
        </p:nvSpPr>
        <p:spPr bwMode="gray">
          <a:xfrm>
            <a:off x="1485575" y="2742791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0C3B3D5-D106-B6D4-3311-20BD484F3738}"/>
              </a:ext>
            </a:extLst>
          </p:cNvPr>
          <p:cNvSpPr txBox="1"/>
          <p:nvPr/>
        </p:nvSpPr>
        <p:spPr bwMode="gray">
          <a:xfrm>
            <a:off x="3003669" y="2884220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1B4400-1F1D-F735-5F5D-6E02A836B4D7}"/>
              </a:ext>
            </a:extLst>
          </p:cNvPr>
          <p:cNvSpPr txBox="1"/>
          <p:nvPr/>
        </p:nvSpPr>
        <p:spPr bwMode="gray">
          <a:xfrm>
            <a:off x="4496006" y="2884220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2D5C313-0CCF-6F7B-3F63-B4736C1AEEA0}"/>
                  </a:ext>
                </a:extLst>
              </p:cNvPr>
              <p:cNvSpPr txBox="1"/>
              <p:nvPr/>
            </p:nvSpPr>
            <p:spPr bwMode="gray">
              <a:xfrm>
                <a:off x="2786560" y="4520215"/>
                <a:ext cx="2083494" cy="632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2D5C313-0CCF-6F7B-3F63-B4736C1AE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6560" y="4520215"/>
                <a:ext cx="2083494" cy="632545"/>
              </a:xfrm>
              <a:prstGeom prst="rect">
                <a:avLst/>
              </a:prstGeom>
              <a:blipFill>
                <a:blip r:embed="rId16"/>
                <a:stretch>
                  <a:fillRect t="-88000" b="-13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0348B9B-E319-378E-47EA-C37C9A7D67F1}"/>
              </a:ext>
            </a:extLst>
          </p:cNvPr>
          <p:cNvCxnSpPr>
            <a:cxnSpLocks/>
          </p:cNvCxnSpPr>
          <p:nvPr/>
        </p:nvCxnSpPr>
        <p:spPr bwMode="gray">
          <a:xfrm flipV="1">
            <a:off x="2359464" y="3898898"/>
            <a:ext cx="1235057" cy="1040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52827FB5-7FFD-B381-AF7C-7D20A0181736}"/>
              </a:ext>
            </a:extLst>
          </p:cNvPr>
          <p:cNvSpPr/>
          <p:nvPr/>
        </p:nvSpPr>
        <p:spPr bwMode="gray">
          <a:xfrm>
            <a:off x="3597391" y="3504228"/>
            <a:ext cx="230916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A24E7107-43B7-6333-22A3-6AAB40161F5C}"/>
              </a:ext>
            </a:extLst>
          </p:cNvPr>
          <p:cNvSpPr/>
          <p:nvPr/>
        </p:nvSpPr>
        <p:spPr bwMode="gray">
          <a:xfrm>
            <a:off x="3658987" y="4030478"/>
            <a:ext cx="264942" cy="49219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5B79946-44CF-BB8E-429A-86D3E4C7CEEC}"/>
              </a:ext>
            </a:extLst>
          </p:cNvPr>
          <p:cNvCxnSpPr>
            <a:cxnSpLocks/>
          </p:cNvCxnSpPr>
          <p:nvPr/>
        </p:nvCxnSpPr>
        <p:spPr bwMode="gray">
          <a:xfrm>
            <a:off x="2359464" y="4002909"/>
            <a:ext cx="1272321" cy="1376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D86AEE7-9B1D-2626-25D2-B5D20F77BBC8}"/>
              </a:ext>
            </a:extLst>
          </p:cNvPr>
          <p:cNvSpPr txBox="1"/>
          <p:nvPr/>
        </p:nvSpPr>
        <p:spPr bwMode="gray">
          <a:xfrm>
            <a:off x="714948" y="3898898"/>
            <a:ext cx="1716264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largest for parameter with </a:t>
            </a:r>
            <a:br>
              <a:rPr lang="en-GB" sz="1000" dirty="0">
                <a:solidFill>
                  <a:srgbClr val="C00000"/>
                </a:solidFill>
              </a:rPr>
            </a:br>
            <a:r>
              <a:rPr lang="en-GB" sz="1000" dirty="0">
                <a:solidFill>
                  <a:srgbClr val="C00000"/>
                </a:solidFill>
              </a:rPr>
              <a:t>largest uncertainty so far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7635D6C-1B3D-1F3D-6134-88C1A34C9890}"/>
              </a:ext>
            </a:extLst>
          </p:cNvPr>
          <p:cNvGrpSpPr/>
          <p:nvPr/>
        </p:nvGrpSpPr>
        <p:grpSpPr>
          <a:xfrm>
            <a:off x="5872377" y="2235444"/>
            <a:ext cx="1867060" cy="1216957"/>
            <a:chOff x="6729309" y="1128649"/>
            <a:chExt cx="1867060" cy="1216957"/>
          </a:xfrm>
        </p:grpSpPr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14C100DB-7D21-5209-D371-4F05AE67B774}"/>
                </a:ext>
              </a:extLst>
            </p:cNvPr>
            <p:cNvSpPr/>
            <p:nvPr/>
          </p:nvSpPr>
          <p:spPr>
            <a:xfrm>
              <a:off x="6893288" y="1128649"/>
              <a:ext cx="1703081" cy="1058766"/>
            </a:xfrm>
            <a:custGeom>
              <a:avLst/>
              <a:gdLst>
                <a:gd name="connsiteX0" fmla="*/ 0 w 1703081"/>
                <a:gd name="connsiteY0" fmla="*/ 1058767 h 1058766"/>
                <a:gd name="connsiteX1" fmla="*/ 1703082 w 1703081"/>
                <a:gd name="connsiteY1" fmla="*/ 1058767 h 1058766"/>
                <a:gd name="connsiteX2" fmla="*/ 1703082 w 1703081"/>
                <a:gd name="connsiteY2" fmla="*/ 0 h 1058766"/>
                <a:gd name="connsiteX3" fmla="*/ 0 w 1703081"/>
                <a:gd name="connsiteY3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081" h="1058766">
                  <a:moveTo>
                    <a:pt x="0" y="1058767"/>
                  </a:moveTo>
                  <a:lnTo>
                    <a:pt x="1703082" y="1058767"/>
                  </a:lnTo>
                  <a:lnTo>
                    <a:pt x="17030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AA761D-0E69-0563-77A1-C84164B0A9E1}"/>
                </a:ext>
              </a:extLst>
            </p:cNvPr>
            <p:cNvSpPr/>
            <p:nvPr/>
          </p:nvSpPr>
          <p:spPr>
            <a:xfrm>
              <a:off x="7075378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FDC436A-9116-CAA1-860B-DF3B68922E03}"/>
                </a:ext>
              </a:extLst>
            </p:cNvPr>
            <p:cNvSpPr/>
            <p:nvPr/>
          </p:nvSpPr>
          <p:spPr>
            <a:xfrm>
              <a:off x="741010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4B50F32-3387-AC11-3EF7-A9AC74995C86}"/>
                </a:ext>
              </a:extLst>
            </p:cNvPr>
            <p:cNvSpPr/>
            <p:nvPr/>
          </p:nvSpPr>
          <p:spPr>
            <a:xfrm>
              <a:off x="774482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CE277938-5FFC-3FF7-540A-576DC9BFB98E}"/>
                </a:ext>
              </a:extLst>
            </p:cNvPr>
            <p:cNvSpPr/>
            <p:nvPr/>
          </p:nvSpPr>
          <p:spPr>
            <a:xfrm>
              <a:off x="8079553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21235E7-B397-C9A6-7557-91781D6BAB65}"/>
                </a:ext>
              </a:extLst>
            </p:cNvPr>
            <p:cNvSpPr/>
            <p:nvPr/>
          </p:nvSpPr>
          <p:spPr>
            <a:xfrm>
              <a:off x="8414276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8D4C9EA-AEE4-3190-0E5A-22DAF9631776}"/>
                </a:ext>
              </a:extLst>
            </p:cNvPr>
            <p:cNvSpPr/>
            <p:nvPr/>
          </p:nvSpPr>
          <p:spPr>
            <a:xfrm>
              <a:off x="6893288" y="2187415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62FF679-7426-E6A4-6C25-86663BD884C8}"/>
                </a:ext>
              </a:extLst>
            </p:cNvPr>
            <p:cNvSpPr/>
            <p:nvPr/>
          </p:nvSpPr>
          <p:spPr>
            <a:xfrm>
              <a:off x="7075378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1D871F9-B91D-AE3F-EA19-6F744B08F203}"/>
                </a:ext>
              </a:extLst>
            </p:cNvPr>
            <p:cNvSpPr/>
            <p:nvPr/>
          </p:nvSpPr>
          <p:spPr>
            <a:xfrm>
              <a:off x="741010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2E9ABD5-067E-68AC-9760-FBC096DF02DF}"/>
                </a:ext>
              </a:extLst>
            </p:cNvPr>
            <p:cNvSpPr/>
            <p:nvPr/>
          </p:nvSpPr>
          <p:spPr>
            <a:xfrm>
              <a:off x="774482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FC0FDE8-E3A3-DE50-3A2B-E274CF3994F6}"/>
                </a:ext>
              </a:extLst>
            </p:cNvPr>
            <p:cNvSpPr/>
            <p:nvPr/>
          </p:nvSpPr>
          <p:spPr>
            <a:xfrm>
              <a:off x="8079553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7F3A184-2311-B344-7A85-546CFE9F157E}"/>
                </a:ext>
              </a:extLst>
            </p:cNvPr>
            <p:cNvSpPr/>
            <p:nvPr/>
          </p:nvSpPr>
          <p:spPr>
            <a:xfrm>
              <a:off x="8414276" y="2172352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59E08833-312F-F467-EA3A-BDEE7F15FECE}"/>
                </a:ext>
              </a:extLst>
            </p:cNvPr>
            <p:cNvSpPr/>
            <p:nvPr/>
          </p:nvSpPr>
          <p:spPr>
            <a:xfrm>
              <a:off x="7000797" y="2239500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B78C7CF-1C25-E3F0-F10C-03EF6FEA2EA1}"/>
                </a:ext>
              </a:extLst>
            </p:cNvPr>
            <p:cNvSpPr/>
            <p:nvPr/>
          </p:nvSpPr>
          <p:spPr>
            <a:xfrm>
              <a:off x="7054295" y="2214769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7 w 31188"/>
                <a:gd name="connsiteY3" fmla="*/ 5491 h 49135"/>
                <a:gd name="connsiteX4" fmla="*/ 8007 w 31188"/>
                <a:gd name="connsiteY4" fmla="*/ 17303 h 49135"/>
                <a:gd name="connsiteX5" fmla="*/ 10848 w 31188"/>
                <a:gd name="connsiteY5" fmla="*/ 16594 h 49135"/>
                <a:gd name="connsiteX6" fmla="*/ 13690 w 31188"/>
                <a:gd name="connsiteY6" fmla="*/ 16339 h 49135"/>
                <a:gd name="connsiteX7" fmla="*/ 26474 w 31188"/>
                <a:gd name="connsiteY7" fmla="*/ 20762 h 49135"/>
                <a:gd name="connsiteX8" fmla="*/ 31189 w 31188"/>
                <a:gd name="connsiteY8" fmla="*/ 32741 h 49135"/>
                <a:gd name="connsiteX9" fmla="*/ 26345 w 31188"/>
                <a:gd name="connsiteY9" fmla="*/ 44848 h 49135"/>
                <a:gd name="connsiteX10" fmla="*/ 12688 w 31188"/>
                <a:gd name="connsiteY10" fmla="*/ 49136 h 49135"/>
                <a:gd name="connsiteX11" fmla="*/ 6489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6 w 31188"/>
                <a:gd name="connsiteY14" fmla="*/ 42879 h 49135"/>
                <a:gd name="connsiteX15" fmla="*/ 12559 w 31188"/>
                <a:gd name="connsiteY15" fmla="*/ 43652 h 49135"/>
                <a:gd name="connsiteX16" fmla="*/ 21405 w 31188"/>
                <a:gd name="connsiteY16" fmla="*/ 40712 h 49135"/>
                <a:gd name="connsiteX17" fmla="*/ 24667 w 31188"/>
                <a:gd name="connsiteY17" fmla="*/ 32741 h 49135"/>
                <a:gd name="connsiteX18" fmla="*/ 21405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7" y="5491"/>
                  </a:lnTo>
                  <a:lnTo>
                    <a:pt x="8007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5" y="16426"/>
                    <a:pt x="12742" y="16339"/>
                    <a:pt x="13690" y="16339"/>
                  </a:cubicBezTo>
                  <a:cubicBezTo>
                    <a:pt x="19070" y="16339"/>
                    <a:pt x="23332" y="17813"/>
                    <a:pt x="26474" y="20762"/>
                  </a:cubicBezTo>
                  <a:cubicBezTo>
                    <a:pt x="29617" y="23711"/>
                    <a:pt x="31189" y="27704"/>
                    <a:pt x="31189" y="32741"/>
                  </a:cubicBezTo>
                  <a:cubicBezTo>
                    <a:pt x="31189" y="37930"/>
                    <a:pt x="29574" y="41963"/>
                    <a:pt x="26345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5" y="49136"/>
                    <a:pt x="8599" y="48969"/>
                    <a:pt x="6489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6" y="42879"/>
                  </a:cubicBezTo>
                  <a:cubicBezTo>
                    <a:pt x="8071" y="43397"/>
                    <a:pt x="10256" y="43652"/>
                    <a:pt x="12559" y="43652"/>
                  </a:cubicBezTo>
                  <a:cubicBezTo>
                    <a:pt x="16283" y="43652"/>
                    <a:pt x="19232" y="42672"/>
                    <a:pt x="21405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5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DEE5B1C-1CBE-D306-9332-48A8FE0683F0}"/>
                </a:ext>
              </a:extLst>
            </p:cNvPr>
            <p:cNvSpPr/>
            <p:nvPr/>
          </p:nvSpPr>
          <p:spPr>
            <a:xfrm>
              <a:off x="7098334" y="2254771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FBE18CE0-BF7F-A1C6-009A-52A9C5680D65}"/>
                </a:ext>
              </a:extLst>
            </p:cNvPr>
            <p:cNvSpPr/>
            <p:nvPr/>
          </p:nvSpPr>
          <p:spPr>
            <a:xfrm>
              <a:off x="7116640" y="2213900"/>
              <a:ext cx="33319" cy="50004"/>
            </a:xfrm>
            <a:custGeom>
              <a:avLst/>
              <a:gdLst>
                <a:gd name="connsiteX0" fmla="*/ 16659 w 33319"/>
                <a:gd name="connsiteY0" fmla="*/ 5165 h 50004"/>
                <a:gd name="connsiteX1" fmla="*/ 9072 w 33319"/>
                <a:gd name="connsiteY1" fmla="*/ 10138 h 50004"/>
                <a:gd name="connsiteX2" fmla="*/ 6554 w 33319"/>
                <a:gd name="connsiteY2" fmla="*/ 25018 h 50004"/>
                <a:gd name="connsiteX3" fmla="*/ 9072 w 33319"/>
                <a:gd name="connsiteY3" fmla="*/ 39906 h 50004"/>
                <a:gd name="connsiteX4" fmla="*/ 16659 w 33319"/>
                <a:gd name="connsiteY4" fmla="*/ 44840 h 50004"/>
                <a:gd name="connsiteX5" fmla="*/ 24247 w 33319"/>
                <a:gd name="connsiteY5" fmla="*/ 39906 h 50004"/>
                <a:gd name="connsiteX6" fmla="*/ 26797 w 33319"/>
                <a:gd name="connsiteY6" fmla="*/ 25018 h 50004"/>
                <a:gd name="connsiteX7" fmla="*/ 24247 w 33319"/>
                <a:gd name="connsiteY7" fmla="*/ 10138 h 50004"/>
                <a:gd name="connsiteX8" fmla="*/ 16659 w 33319"/>
                <a:gd name="connsiteY8" fmla="*/ 5165 h 50004"/>
                <a:gd name="connsiteX9" fmla="*/ 16659 w 33319"/>
                <a:gd name="connsiteY9" fmla="*/ 0 h 50004"/>
                <a:gd name="connsiteX10" fmla="*/ 29025 w 33319"/>
                <a:gd name="connsiteY10" fmla="*/ 6424 h 50004"/>
                <a:gd name="connsiteX11" fmla="*/ 33319 w 33319"/>
                <a:gd name="connsiteY11" fmla="*/ 25018 h 50004"/>
                <a:gd name="connsiteX12" fmla="*/ 29025 w 33319"/>
                <a:gd name="connsiteY12" fmla="*/ 43613 h 50004"/>
                <a:gd name="connsiteX13" fmla="*/ 16659 w 33319"/>
                <a:gd name="connsiteY13" fmla="*/ 50005 h 50004"/>
                <a:gd name="connsiteX14" fmla="*/ 4262 w 33319"/>
                <a:gd name="connsiteY14" fmla="*/ 43613 h 50004"/>
                <a:gd name="connsiteX15" fmla="*/ 0 w 33319"/>
                <a:gd name="connsiteY15" fmla="*/ 25018 h 50004"/>
                <a:gd name="connsiteX16" fmla="*/ 4262 w 33319"/>
                <a:gd name="connsiteY16" fmla="*/ 6424 h 50004"/>
                <a:gd name="connsiteX17" fmla="*/ 16659 w 33319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04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87"/>
                    <a:pt x="6554" y="25018"/>
                  </a:cubicBezTo>
                  <a:cubicBezTo>
                    <a:pt x="6554" y="31625"/>
                    <a:pt x="7393" y="36591"/>
                    <a:pt x="9072" y="39906"/>
                  </a:cubicBezTo>
                  <a:cubicBezTo>
                    <a:pt x="10772" y="43198"/>
                    <a:pt x="13301" y="44840"/>
                    <a:pt x="16659" y="44840"/>
                  </a:cubicBezTo>
                  <a:cubicBezTo>
                    <a:pt x="20039" y="44840"/>
                    <a:pt x="22567" y="43198"/>
                    <a:pt x="24247" y="39906"/>
                  </a:cubicBezTo>
                  <a:cubicBezTo>
                    <a:pt x="25947" y="36591"/>
                    <a:pt x="26797" y="31625"/>
                    <a:pt x="26797" y="25018"/>
                  </a:cubicBezTo>
                  <a:cubicBezTo>
                    <a:pt x="26797" y="18387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3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32"/>
                    <a:pt x="31888" y="39333"/>
                    <a:pt x="29025" y="43613"/>
                  </a:cubicBezTo>
                  <a:cubicBezTo>
                    <a:pt x="26183" y="47877"/>
                    <a:pt x="22062" y="50005"/>
                    <a:pt x="16659" y="50005"/>
                  </a:cubicBezTo>
                  <a:cubicBezTo>
                    <a:pt x="11257" y="50005"/>
                    <a:pt x="7125" y="47877"/>
                    <a:pt x="4262" y="43613"/>
                  </a:cubicBezTo>
                  <a:cubicBezTo>
                    <a:pt x="1420" y="39333"/>
                    <a:pt x="0" y="33132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12C04888-BE64-EA8C-C5E0-7267624D5107}"/>
                </a:ext>
              </a:extLst>
            </p:cNvPr>
            <p:cNvSpPr/>
            <p:nvPr/>
          </p:nvSpPr>
          <p:spPr>
            <a:xfrm>
              <a:off x="7336215" y="2239500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27E4A6D0-5B89-414E-0DC3-BD794EC474F5}"/>
                </a:ext>
              </a:extLst>
            </p:cNvPr>
            <p:cNvSpPr/>
            <p:nvPr/>
          </p:nvSpPr>
          <p:spPr>
            <a:xfrm>
              <a:off x="7389456" y="2213900"/>
              <a:ext cx="30606" cy="49072"/>
            </a:xfrm>
            <a:custGeom>
              <a:avLst/>
              <a:gdLst>
                <a:gd name="connsiteX0" fmla="*/ 7845 w 30606"/>
                <a:gd name="connsiteY0" fmla="*/ 43581 h 49072"/>
                <a:gd name="connsiteX1" fmla="*/ 30607 w 30606"/>
                <a:gd name="connsiteY1" fmla="*/ 43581 h 49072"/>
                <a:gd name="connsiteX2" fmla="*/ 30607 w 30606"/>
                <a:gd name="connsiteY2" fmla="*/ 49072 h 49072"/>
                <a:gd name="connsiteX3" fmla="*/ 0 w 30606"/>
                <a:gd name="connsiteY3" fmla="*/ 49072 h 49072"/>
                <a:gd name="connsiteX4" fmla="*/ 0 w 30606"/>
                <a:gd name="connsiteY4" fmla="*/ 43581 h 49072"/>
                <a:gd name="connsiteX5" fmla="*/ 10105 w 30606"/>
                <a:gd name="connsiteY5" fmla="*/ 33283 h 49072"/>
                <a:gd name="connsiteX6" fmla="*/ 18177 w 30606"/>
                <a:gd name="connsiteY6" fmla="*/ 24923 h 49072"/>
                <a:gd name="connsiteX7" fmla="*/ 22536 w 30606"/>
                <a:gd name="connsiteY7" fmla="*/ 18985 h 49072"/>
                <a:gd name="connsiteX8" fmla="*/ 23795 w 30606"/>
                <a:gd name="connsiteY8" fmla="*/ 14171 h 49072"/>
                <a:gd name="connsiteX9" fmla="*/ 21083 w 30606"/>
                <a:gd name="connsiteY9" fmla="*/ 7906 h 49072"/>
                <a:gd name="connsiteX10" fmla="*/ 14077 w 30606"/>
                <a:gd name="connsiteY10" fmla="*/ 5483 h 49072"/>
                <a:gd name="connsiteX11" fmla="*/ 7587 w 30606"/>
                <a:gd name="connsiteY11" fmla="*/ 6551 h 49072"/>
                <a:gd name="connsiteX12" fmla="*/ 323 w 30606"/>
                <a:gd name="connsiteY12" fmla="*/ 9779 h 49072"/>
                <a:gd name="connsiteX13" fmla="*/ 323 w 30606"/>
                <a:gd name="connsiteY13" fmla="*/ 3196 h 49072"/>
                <a:gd name="connsiteX14" fmla="*/ 7684 w 30606"/>
                <a:gd name="connsiteY14" fmla="*/ 805 h 49072"/>
                <a:gd name="connsiteX15" fmla="*/ 13947 w 30606"/>
                <a:gd name="connsiteY15" fmla="*/ 0 h 49072"/>
                <a:gd name="connsiteX16" fmla="*/ 25893 w 30606"/>
                <a:gd name="connsiteY16" fmla="*/ 3746 h 49072"/>
                <a:gd name="connsiteX17" fmla="*/ 30349 w 30606"/>
                <a:gd name="connsiteY17" fmla="*/ 13748 h 49072"/>
                <a:gd name="connsiteX18" fmla="*/ 29219 w 30606"/>
                <a:gd name="connsiteY18" fmla="*/ 19399 h 49072"/>
                <a:gd name="connsiteX19" fmla="*/ 25183 w 30606"/>
                <a:gd name="connsiteY19" fmla="*/ 25664 h 49072"/>
                <a:gd name="connsiteX20" fmla="*/ 20050 w 30606"/>
                <a:gd name="connsiteY20" fmla="*/ 31092 h 49072"/>
                <a:gd name="connsiteX21" fmla="*/ 7845 w 30606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6" h="49072">
                  <a:moveTo>
                    <a:pt x="7845" y="43581"/>
                  </a:moveTo>
                  <a:lnTo>
                    <a:pt x="30607" y="43581"/>
                  </a:lnTo>
                  <a:lnTo>
                    <a:pt x="30607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5" y="41022"/>
                    <a:pt x="5844" y="37587"/>
                    <a:pt x="10105" y="33283"/>
                  </a:cubicBezTo>
                  <a:cubicBezTo>
                    <a:pt x="14389" y="28955"/>
                    <a:pt x="17079" y="26174"/>
                    <a:pt x="18177" y="24923"/>
                  </a:cubicBezTo>
                  <a:cubicBezTo>
                    <a:pt x="20265" y="22571"/>
                    <a:pt x="21718" y="20595"/>
                    <a:pt x="22536" y="18985"/>
                  </a:cubicBezTo>
                  <a:cubicBezTo>
                    <a:pt x="23375" y="17351"/>
                    <a:pt x="23795" y="15741"/>
                    <a:pt x="23795" y="14171"/>
                  </a:cubicBezTo>
                  <a:cubicBezTo>
                    <a:pt x="23795" y="11612"/>
                    <a:pt x="22891" y="9524"/>
                    <a:pt x="21083" y="7906"/>
                  </a:cubicBezTo>
                  <a:cubicBezTo>
                    <a:pt x="19297" y="6288"/>
                    <a:pt x="16961" y="5483"/>
                    <a:pt x="14077" y="5483"/>
                  </a:cubicBezTo>
                  <a:cubicBezTo>
                    <a:pt x="12032" y="5483"/>
                    <a:pt x="9869" y="5842"/>
                    <a:pt x="7587" y="6551"/>
                  </a:cubicBezTo>
                  <a:cubicBezTo>
                    <a:pt x="5327" y="7261"/>
                    <a:pt x="2906" y="8337"/>
                    <a:pt x="323" y="9779"/>
                  </a:cubicBezTo>
                  <a:lnTo>
                    <a:pt x="323" y="3196"/>
                  </a:lnTo>
                  <a:cubicBezTo>
                    <a:pt x="2949" y="2136"/>
                    <a:pt x="5402" y="1339"/>
                    <a:pt x="7684" y="805"/>
                  </a:cubicBezTo>
                  <a:cubicBezTo>
                    <a:pt x="9966" y="271"/>
                    <a:pt x="12053" y="0"/>
                    <a:pt x="13947" y="0"/>
                  </a:cubicBezTo>
                  <a:cubicBezTo>
                    <a:pt x="18941" y="0"/>
                    <a:pt x="22923" y="1251"/>
                    <a:pt x="25893" y="3746"/>
                  </a:cubicBezTo>
                  <a:cubicBezTo>
                    <a:pt x="28864" y="6241"/>
                    <a:pt x="30349" y="9572"/>
                    <a:pt x="30349" y="13748"/>
                  </a:cubicBezTo>
                  <a:cubicBezTo>
                    <a:pt x="30349" y="15733"/>
                    <a:pt x="29972" y="17614"/>
                    <a:pt x="29219" y="19399"/>
                  </a:cubicBezTo>
                  <a:cubicBezTo>
                    <a:pt x="28487" y="21161"/>
                    <a:pt x="27142" y="23249"/>
                    <a:pt x="25183" y="25664"/>
                  </a:cubicBezTo>
                  <a:cubicBezTo>
                    <a:pt x="24645" y="26293"/>
                    <a:pt x="22934" y="28103"/>
                    <a:pt x="20050" y="31092"/>
                  </a:cubicBezTo>
                  <a:cubicBezTo>
                    <a:pt x="17165" y="34064"/>
                    <a:pt x="13097" y="38225"/>
                    <a:pt x="7845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AA3939D-4D68-AE37-0D58-ECBF94D2A006}"/>
                </a:ext>
              </a:extLst>
            </p:cNvPr>
            <p:cNvSpPr/>
            <p:nvPr/>
          </p:nvSpPr>
          <p:spPr>
            <a:xfrm>
              <a:off x="7433752" y="2254771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BB1D063-6CD3-374C-A883-42490F3C6B61}"/>
                </a:ext>
              </a:extLst>
            </p:cNvPr>
            <p:cNvSpPr/>
            <p:nvPr/>
          </p:nvSpPr>
          <p:spPr>
            <a:xfrm>
              <a:off x="7452801" y="2214769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8 w 31188"/>
                <a:gd name="connsiteY3" fmla="*/ 5491 h 49135"/>
                <a:gd name="connsiteX4" fmla="*/ 8008 w 31188"/>
                <a:gd name="connsiteY4" fmla="*/ 17303 h 49135"/>
                <a:gd name="connsiteX5" fmla="*/ 10848 w 31188"/>
                <a:gd name="connsiteY5" fmla="*/ 16594 h 49135"/>
                <a:gd name="connsiteX6" fmla="*/ 13689 w 31188"/>
                <a:gd name="connsiteY6" fmla="*/ 16339 h 49135"/>
                <a:gd name="connsiteX7" fmla="*/ 26475 w 31188"/>
                <a:gd name="connsiteY7" fmla="*/ 20762 h 49135"/>
                <a:gd name="connsiteX8" fmla="*/ 31189 w 31188"/>
                <a:gd name="connsiteY8" fmla="*/ 32741 h 49135"/>
                <a:gd name="connsiteX9" fmla="*/ 26346 w 31188"/>
                <a:gd name="connsiteY9" fmla="*/ 44848 h 49135"/>
                <a:gd name="connsiteX10" fmla="*/ 12688 w 31188"/>
                <a:gd name="connsiteY10" fmla="*/ 49136 h 49135"/>
                <a:gd name="connsiteX11" fmla="*/ 6490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5 w 31188"/>
                <a:gd name="connsiteY14" fmla="*/ 42879 h 49135"/>
                <a:gd name="connsiteX15" fmla="*/ 12559 w 31188"/>
                <a:gd name="connsiteY15" fmla="*/ 43652 h 49135"/>
                <a:gd name="connsiteX16" fmla="*/ 21406 w 31188"/>
                <a:gd name="connsiteY16" fmla="*/ 40712 h 49135"/>
                <a:gd name="connsiteX17" fmla="*/ 24667 w 31188"/>
                <a:gd name="connsiteY17" fmla="*/ 32741 h 49135"/>
                <a:gd name="connsiteX18" fmla="*/ 21406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8" y="5491"/>
                  </a:lnTo>
                  <a:lnTo>
                    <a:pt x="8008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6" y="16426"/>
                    <a:pt x="12743" y="16339"/>
                    <a:pt x="13689" y="16339"/>
                  </a:cubicBezTo>
                  <a:cubicBezTo>
                    <a:pt x="19070" y="16339"/>
                    <a:pt x="23333" y="17813"/>
                    <a:pt x="26475" y="20762"/>
                  </a:cubicBezTo>
                  <a:cubicBezTo>
                    <a:pt x="29618" y="23711"/>
                    <a:pt x="31189" y="27704"/>
                    <a:pt x="31189" y="32741"/>
                  </a:cubicBezTo>
                  <a:cubicBezTo>
                    <a:pt x="31189" y="37930"/>
                    <a:pt x="29575" y="41963"/>
                    <a:pt x="26346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6" y="49136"/>
                    <a:pt x="8600" y="48969"/>
                    <a:pt x="6490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5" y="42879"/>
                  </a:cubicBezTo>
                  <a:cubicBezTo>
                    <a:pt x="8072" y="43397"/>
                    <a:pt x="10257" y="43652"/>
                    <a:pt x="12559" y="43652"/>
                  </a:cubicBezTo>
                  <a:cubicBezTo>
                    <a:pt x="16283" y="43652"/>
                    <a:pt x="19232" y="42672"/>
                    <a:pt x="21406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6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D42EA23-1416-3077-B800-EEAA3D1760EC}"/>
                </a:ext>
              </a:extLst>
            </p:cNvPr>
            <p:cNvSpPr/>
            <p:nvPr/>
          </p:nvSpPr>
          <p:spPr>
            <a:xfrm>
              <a:off x="7696620" y="2213900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6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6" y="43198"/>
                    <a:pt x="13310" y="44840"/>
                    <a:pt x="16666" y="44840"/>
                  </a:cubicBezTo>
                  <a:cubicBezTo>
                    <a:pt x="20045" y="44840"/>
                    <a:pt x="22572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2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9" y="0"/>
                    <a:pt x="26190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90" y="47877"/>
                    <a:pt x="22069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4B5A97AA-31FA-33A4-CD6B-29131E0ADEB8}"/>
                </a:ext>
              </a:extLst>
            </p:cNvPr>
            <p:cNvSpPr/>
            <p:nvPr/>
          </p:nvSpPr>
          <p:spPr>
            <a:xfrm>
              <a:off x="7741404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4 w 6814"/>
                <a:gd name="connsiteY1" fmla="*/ 0 h 8201"/>
                <a:gd name="connsiteX2" fmla="*/ 6814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4" y="0"/>
                  </a:lnTo>
                  <a:lnTo>
                    <a:pt x="6814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DC34D6-1A36-F357-15D3-803C28CEE9A0}"/>
                </a:ext>
              </a:extLst>
            </p:cNvPr>
            <p:cNvSpPr/>
            <p:nvPr/>
          </p:nvSpPr>
          <p:spPr>
            <a:xfrm>
              <a:off x="7759711" y="2213900"/>
              <a:ext cx="33315" cy="50004"/>
            </a:xfrm>
            <a:custGeom>
              <a:avLst/>
              <a:gdLst>
                <a:gd name="connsiteX0" fmla="*/ 16658 w 33315"/>
                <a:gd name="connsiteY0" fmla="*/ 5165 h 50004"/>
                <a:gd name="connsiteX1" fmla="*/ 9070 w 33315"/>
                <a:gd name="connsiteY1" fmla="*/ 10138 h 50004"/>
                <a:gd name="connsiteX2" fmla="*/ 6551 w 33315"/>
                <a:gd name="connsiteY2" fmla="*/ 25018 h 50004"/>
                <a:gd name="connsiteX3" fmla="*/ 9070 w 33315"/>
                <a:gd name="connsiteY3" fmla="*/ 39906 h 50004"/>
                <a:gd name="connsiteX4" fmla="*/ 16658 w 33315"/>
                <a:gd name="connsiteY4" fmla="*/ 44840 h 50004"/>
                <a:gd name="connsiteX5" fmla="*/ 24245 w 33315"/>
                <a:gd name="connsiteY5" fmla="*/ 39906 h 50004"/>
                <a:gd name="connsiteX6" fmla="*/ 26796 w 33315"/>
                <a:gd name="connsiteY6" fmla="*/ 25018 h 50004"/>
                <a:gd name="connsiteX7" fmla="*/ 24245 w 33315"/>
                <a:gd name="connsiteY7" fmla="*/ 10138 h 50004"/>
                <a:gd name="connsiteX8" fmla="*/ 16658 w 33315"/>
                <a:gd name="connsiteY8" fmla="*/ 5165 h 50004"/>
                <a:gd name="connsiteX9" fmla="*/ 16658 w 33315"/>
                <a:gd name="connsiteY9" fmla="*/ 0 h 50004"/>
                <a:gd name="connsiteX10" fmla="*/ 29027 w 33315"/>
                <a:gd name="connsiteY10" fmla="*/ 6424 h 50004"/>
                <a:gd name="connsiteX11" fmla="*/ 33315 w 33315"/>
                <a:gd name="connsiteY11" fmla="*/ 25018 h 50004"/>
                <a:gd name="connsiteX12" fmla="*/ 29027 w 33315"/>
                <a:gd name="connsiteY12" fmla="*/ 43613 h 50004"/>
                <a:gd name="connsiteX13" fmla="*/ 16658 w 33315"/>
                <a:gd name="connsiteY13" fmla="*/ 50005 h 50004"/>
                <a:gd name="connsiteX14" fmla="*/ 4264 w 33315"/>
                <a:gd name="connsiteY14" fmla="*/ 43613 h 50004"/>
                <a:gd name="connsiteX15" fmla="*/ 0 w 33315"/>
                <a:gd name="connsiteY15" fmla="*/ 25018 h 50004"/>
                <a:gd name="connsiteX16" fmla="*/ 4264 w 33315"/>
                <a:gd name="connsiteY16" fmla="*/ 6424 h 50004"/>
                <a:gd name="connsiteX17" fmla="*/ 16658 w 33315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5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1" y="18387"/>
                    <a:pt x="6551" y="25018"/>
                  </a:cubicBezTo>
                  <a:cubicBezTo>
                    <a:pt x="6551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3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3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15" y="16881"/>
                    <a:pt x="33315" y="25018"/>
                  </a:cubicBezTo>
                  <a:cubicBezTo>
                    <a:pt x="33315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84F1738-1FBD-3BAF-7582-151B671A5D3F}"/>
                </a:ext>
              </a:extLst>
            </p:cNvPr>
            <p:cNvSpPr/>
            <p:nvPr/>
          </p:nvSpPr>
          <p:spPr>
            <a:xfrm>
              <a:off x="8032282" y="2213900"/>
              <a:ext cx="30613" cy="49072"/>
            </a:xfrm>
            <a:custGeom>
              <a:avLst/>
              <a:gdLst>
                <a:gd name="connsiteX0" fmla="*/ 7851 w 30613"/>
                <a:gd name="connsiteY0" fmla="*/ 43581 h 49072"/>
                <a:gd name="connsiteX1" fmla="*/ 30613 w 30613"/>
                <a:gd name="connsiteY1" fmla="*/ 43581 h 49072"/>
                <a:gd name="connsiteX2" fmla="*/ 30613 w 30613"/>
                <a:gd name="connsiteY2" fmla="*/ 49072 h 49072"/>
                <a:gd name="connsiteX3" fmla="*/ 0 w 30613"/>
                <a:gd name="connsiteY3" fmla="*/ 49072 h 49072"/>
                <a:gd name="connsiteX4" fmla="*/ 0 w 30613"/>
                <a:gd name="connsiteY4" fmla="*/ 43581 h 49072"/>
                <a:gd name="connsiteX5" fmla="*/ 10106 w 30613"/>
                <a:gd name="connsiteY5" fmla="*/ 33283 h 49072"/>
                <a:gd name="connsiteX6" fmla="*/ 18180 w 30613"/>
                <a:gd name="connsiteY6" fmla="*/ 24923 h 49072"/>
                <a:gd name="connsiteX7" fmla="*/ 22540 w 30613"/>
                <a:gd name="connsiteY7" fmla="*/ 18985 h 49072"/>
                <a:gd name="connsiteX8" fmla="*/ 23799 w 30613"/>
                <a:gd name="connsiteY8" fmla="*/ 14171 h 49072"/>
                <a:gd name="connsiteX9" fmla="*/ 21081 w 30613"/>
                <a:gd name="connsiteY9" fmla="*/ 7906 h 49072"/>
                <a:gd name="connsiteX10" fmla="*/ 14075 w 30613"/>
                <a:gd name="connsiteY10" fmla="*/ 5483 h 49072"/>
                <a:gd name="connsiteX11" fmla="*/ 7588 w 30613"/>
                <a:gd name="connsiteY11" fmla="*/ 6551 h 49072"/>
                <a:gd name="connsiteX12" fmla="*/ 327 w 30613"/>
                <a:gd name="connsiteY12" fmla="*/ 9779 h 49072"/>
                <a:gd name="connsiteX13" fmla="*/ 327 w 30613"/>
                <a:gd name="connsiteY13" fmla="*/ 3196 h 49072"/>
                <a:gd name="connsiteX14" fmla="*/ 7683 w 30613"/>
                <a:gd name="connsiteY14" fmla="*/ 805 h 49072"/>
                <a:gd name="connsiteX15" fmla="*/ 13948 w 30613"/>
                <a:gd name="connsiteY15" fmla="*/ 0 h 49072"/>
                <a:gd name="connsiteX16" fmla="*/ 25895 w 30613"/>
                <a:gd name="connsiteY16" fmla="*/ 3746 h 49072"/>
                <a:gd name="connsiteX17" fmla="*/ 30350 w 30613"/>
                <a:gd name="connsiteY17" fmla="*/ 13748 h 49072"/>
                <a:gd name="connsiteX18" fmla="*/ 29219 w 30613"/>
                <a:gd name="connsiteY18" fmla="*/ 19399 h 49072"/>
                <a:gd name="connsiteX19" fmla="*/ 25186 w 30613"/>
                <a:gd name="connsiteY19" fmla="*/ 25664 h 49072"/>
                <a:gd name="connsiteX20" fmla="*/ 20053 w 30613"/>
                <a:gd name="connsiteY20" fmla="*/ 31092 h 49072"/>
                <a:gd name="connsiteX21" fmla="*/ 7851 w 30613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13" h="49072">
                  <a:moveTo>
                    <a:pt x="7851" y="43581"/>
                  </a:moveTo>
                  <a:lnTo>
                    <a:pt x="30613" y="43581"/>
                  </a:lnTo>
                  <a:lnTo>
                    <a:pt x="30613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9" y="41022"/>
                    <a:pt x="5842" y="37587"/>
                    <a:pt x="10106" y="33283"/>
                  </a:cubicBezTo>
                  <a:cubicBezTo>
                    <a:pt x="14386" y="28955"/>
                    <a:pt x="17080" y="26174"/>
                    <a:pt x="18180" y="24923"/>
                  </a:cubicBezTo>
                  <a:cubicBezTo>
                    <a:pt x="20268" y="22571"/>
                    <a:pt x="21719" y="20595"/>
                    <a:pt x="22540" y="18985"/>
                  </a:cubicBezTo>
                  <a:cubicBezTo>
                    <a:pt x="23376" y="17351"/>
                    <a:pt x="23799" y="15741"/>
                    <a:pt x="23799" y="14171"/>
                  </a:cubicBezTo>
                  <a:cubicBezTo>
                    <a:pt x="23799" y="11612"/>
                    <a:pt x="22890" y="9524"/>
                    <a:pt x="21081" y="7906"/>
                  </a:cubicBezTo>
                  <a:cubicBezTo>
                    <a:pt x="19296" y="6288"/>
                    <a:pt x="16960" y="5483"/>
                    <a:pt x="14075" y="5483"/>
                  </a:cubicBezTo>
                  <a:cubicBezTo>
                    <a:pt x="12035" y="5483"/>
                    <a:pt x="9875" y="5842"/>
                    <a:pt x="7588" y="6551"/>
                  </a:cubicBezTo>
                  <a:cubicBezTo>
                    <a:pt x="5332" y="7261"/>
                    <a:pt x="2909" y="8337"/>
                    <a:pt x="327" y="9779"/>
                  </a:cubicBezTo>
                  <a:lnTo>
                    <a:pt x="327" y="3196"/>
                  </a:lnTo>
                  <a:cubicBezTo>
                    <a:pt x="2949" y="2136"/>
                    <a:pt x="5404" y="1339"/>
                    <a:pt x="7683" y="805"/>
                  </a:cubicBezTo>
                  <a:cubicBezTo>
                    <a:pt x="9971" y="271"/>
                    <a:pt x="12059" y="0"/>
                    <a:pt x="13948" y="0"/>
                  </a:cubicBezTo>
                  <a:cubicBezTo>
                    <a:pt x="18945" y="0"/>
                    <a:pt x="22922" y="1251"/>
                    <a:pt x="25895" y="3746"/>
                  </a:cubicBezTo>
                  <a:cubicBezTo>
                    <a:pt x="28868" y="6241"/>
                    <a:pt x="30350" y="9572"/>
                    <a:pt x="30350" y="13748"/>
                  </a:cubicBezTo>
                  <a:cubicBezTo>
                    <a:pt x="30350" y="15733"/>
                    <a:pt x="29976" y="17614"/>
                    <a:pt x="29219" y="19399"/>
                  </a:cubicBezTo>
                  <a:cubicBezTo>
                    <a:pt x="28493" y="21161"/>
                    <a:pt x="27146" y="23249"/>
                    <a:pt x="25186" y="25664"/>
                  </a:cubicBezTo>
                  <a:cubicBezTo>
                    <a:pt x="24652" y="26293"/>
                    <a:pt x="22938" y="28103"/>
                    <a:pt x="20053" y="31092"/>
                  </a:cubicBezTo>
                  <a:cubicBezTo>
                    <a:pt x="17168" y="34064"/>
                    <a:pt x="13103" y="38225"/>
                    <a:pt x="7851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E28C4F5-E40C-1D87-2410-C046FC7DA082}"/>
                </a:ext>
              </a:extLst>
            </p:cNvPr>
            <p:cNvSpPr/>
            <p:nvPr/>
          </p:nvSpPr>
          <p:spPr>
            <a:xfrm>
              <a:off x="8076581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4CC89603-4666-1D67-556E-D665EEC42E8E}"/>
                </a:ext>
              </a:extLst>
            </p:cNvPr>
            <p:cNvSpPr/>
            <p:nvPr/>
          </p:nvSpPr>
          <p:spPr>
            <a:xfrm>
              <a:off x="8095629" y="2214769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2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2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7FD871DF-D8D9-179E-5FF9-03DDFDA4083E}"/>
                </a:ext>
              </a:extLst>
            </p:cNvPr>
            <p:cNvSpPr/>
            <p:nvPr/>
          </p:nvSpPr>
          <p:spPr>
            <a:xfrm>
              <a:off x="8366447" y="2214769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32 w 31187"/>
                <a:gd name="connsiteY1" fmla="*/ 0 h 49135"/>
                <a:gd name="connsiteX2" fmla="*/ 27632 w 31187"/>
                <a:gd name="connsiteY2" fmla="*/ 5491 h 49135"/>
                <a:gd name="connsiteX3" fmla="*/ 8002 w 31187"/>
                <a:gd name="connsiteY3" fmla="*/ 5491 h 49135"/>
                <a:gd name="connsiteX4" fmla="*/ 8002 w 31187"/>
                <a:gd name="connsiteY4" fmla="*/ 17303 h 49135"/>
                <a:gd name="connsiteX5" fmla="*/ 10847 w 31187"/>
                <a:gd name="connsiteY5" fmla="*/ 16594 h 49135"/>
                <a:gd name="connsiteX6" fmla="*/ 13685 w 31187"/>
                <a:gd name="connsiteY6" fmla="*/ 16339 h 49135"/>
                <a:gd name="connsiteX7" fmla="*/ 26469 w 31187"/>
                <a:gd name="connsiteY7" fmla="*/ 20762 h 49135"/>
                <a:gd name="connsiteX8" fmla="*/ 31187 w 31187"/>
                <a:gd name="connsiteY8" fmla="*/ 32741 h 49135"/>
                <a:gd name="connsiteX9" fmla="*/ 26341 w 31187"/>
                <a:gd name="connsiteY9" fmla="*/ 44848 h 49135"/>
                <a:gd name="connsiteX10" fmla="*/ 12688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02 w 31187"/>
                <a:gd name="connsiteY14" fmla="*/ 42879 h 49135"/>
                <a:gd name="connsiteX15" fmla="*/ 12553 w 31187"/>
                <a:gd name="connsiteY15" fmla="*/ 43652 h 49135"/>
                <a:gd name="connsiteX16" fmla="*/ 21400 w 31187"/>
                <a:gd name="connsiteY16" fmla="*/ 40712 h 49135"/>
                <a:gd name="connsiteX17" fmla="*/ 24668 w 31187"/>
                <a:gd name="connsiteY17" fmla="*/ 32741 h 49135"/>
                <a:gd name="connsiteX18" fmla="*/ 21400 w 31187"/>
                <a:gd name="connsiteY18" fmla="*/ 24763 h 49135"/>
                <a:gd name="connsiteX19" fmla="*/ 12553 w 31187"/>
                <a:gd name="connsiteY19" fmla="*/ 21822 h 49135"/>
                <a:gd name="connsiteX20" fmla="*/ 7325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32" y="0"/>
                  </a:lnTo>
                  <a:lnTo>
                    <a:pt x="27632" y="5491"/>
                  </a:lnTo>
                  <a:lnTo>
                    <a:pt x="8002" y="5491"/>
                  </a:lnTo>
                  <a:lnTo>
                    <a:pt x="8002" y="17303"/>
                  </a:lnTo>
                  <a:cubicBezTo>
                    <a:pt x="8950" y="16984"/>
                    <a:pt x="9899" y="16745"/>
                    <a:pt x="10847" y="16594"/>
                  </a:cubicBezTo>
                  <a:cubicBezTo>
                    <a:pt x="11796" y="16426"/>
                    <a:pt x="12736" y="16339"/>
                    <a:pt x="13685" y="16339"/>
                  </a:cubicBezTo>
                  <a:cubicBezTo>
                    <a:pt x="19065" y="16339"/>
                    <a:pt x="23329" y="17813"/>
                    <a:pt x="26469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69" y="41963"/>
                    <a:pt x="26341" y="44848"/>
                  </a:cubicBezTo>
                  <a:cubicBezTo>
                    <a:pt x="23113" y="47709"/>
                    <a:pt x="18563" y="49136"/>
                    <a:pt x="12688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37" y="42361"/>
                    <a:pt x="6002" y="42879"/>
                  </a:cubicBezTo>
                  <a:cubicBezTo>
                    <a:pt x="8066" y="43397"/>
                    <a:pt x="10249" y="43652"/>
                    <a:pt x="12553" y="43652"/>
                  </a:cubicBezTo>
                  <a:cubicBezTo>
                    <a:pt x="16275" y="43652"/>
                    <a:pt x="19224" y="42672"/>
                    <a:pt x="21400" y="40712"/>
                  </a:cubicBezTo>
                  <a:cubicBezTo>
                    <a:pt x="23576" y="38759"/>
                    <a:pt x="24668" y="36097"/>
                    <a:pt x="24668" y="32741"/>
                  </a:cubicBezTo>
                  <a:cubicBezTo>
                    <a:pt x="24668" y="29386"/>
                    <a:pt x="23576" y="26724"/>
                    <a:pt x="21400" y="24763"/>
                  </a:cubicBezTo>
                  <a:cubicBezTo>
                    <a:pt x="19224" y="22803"/>
                    <a:pt x="16275" y="21822"/>
                    <a:pt x="12553" y="21822"/>
                  </a:cubicBezTo>
                  <a:cubicBezTo>
                    <a:pt x="10808" y="21822"/>
                    <a:pt x="9070" y="22014"/>
                    <a:pt x="7325" y="22404"/>
                  </a:cubicBezTo>
                  <a:cubicBezTo>
                    <a:pt x="5603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6C237626-AF0D-06F9-C837-031B3CA5C7B2}"/>
                </a:ext>
              </a:extLst>
            </p:cNvPr>
            <p:cNvSpPr/>
            <p:nvPr/>
          </p:nvSpPr>
          <p:spPr>
            <a:xfrm>
              <a:off x="8410482" y="2254771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0793A70-5A8F-C8B2-BE30-A769AC78536E}"/>
                </a:ext>
              </a:extLst>
            </p:cNvPr>
            <p:cNvSpPr/>
            <p:nvPr/>
          </p:nvSpPr>
          <p:spPr>
            <a:xfrm>
              <a:off x="8428789" y="2213900"/>
              <a:ext cx="33315" cy="50004"/>
            </a:xfrm>
            <a:custGeom>
              <a:avLst/>
              <a:gdLst>
                <a:gd name="connsiteX0" fmla="*/ 16658 w 33315"/>
                <a:gd name="connsiteY0" fmla="*/ 5165 h 50004"/>
                <a:gd name="connsiteX1" fmla="*/ 9070 w 33315"/>
                <a:gd name="connsiteY1" fmla="*/ 10138 h 50004"/>
                <a:gd name="connsiteX2" fmla="*/ 6551 w 33315"/>
                <a:gd name="connsiteY2" fmla="*/ 25018 h 50004"/>
                <a:gd name="connsiteX3" fmla="*/ 9070 w 33315"/>
                <a:gd name="connsiteY3" fmla="*/ 39906 h 50004"/>
                <a:gd name="connsiteX4" fmla="*/ 16658 w 33315"/>
                <a:gd name="connsiteY4" fmla="*/ 44840 h 50004"/>
                <a:gd name="connsiteX5" fmla="*/ 24245 w 33315"/>
                <a:gd name="connsiteY5" fmla="*/ 39906 h 50004"/>
                <a:gd name="connsiteX6" fmla="*/ 26796 w 33315"/>
                <a:gd name="connsiteY6" fmla="*/ 25018 h 50004"/>
                <a:gd name="connsiteX7" fmla="*/ 24245 w 33315"/>
                <a:gd name="connsiteY7" fmla="*/ 10138 h 50004"/>
                <a:gd name="connsiteX8" fmla="*/ 16658 w 33315"/>
                <a:gd name="connsiteY8" fmla="*/ 5165 h 50004"/>
                <a:gd name="connsiteX9" fmla="*/ 16658 w 33315"/>
                <a:gd name="connsiteY9" fmla="*/ 0 h 50004"/>
                <a:gd name="connsiteX10" fmla="*/ 29027 w 33315"/>
                <a:gd name="connsiteY10" fmla="*/ 6424 h 50004"/>
                <a:gd name="connsiteX11" fmla="*/ 33315 w 33315"/>
                <a:gd name="connsiteY11" fmla="*/ 25018 h 50004"/>
                <a:gd name="connsiteX12" fmla="*/ 29027 w 33315"/>
                <a:gd name="connsiteY12" fmla="*/ 43613 h 50004"/>
                <a:gd name="connsiteX13" fmla="*/ 16658 w 33315"/>
                <a:gd name="connsiteY13" fmla="*/ 50005 h 50004"/>
                <a:gd name="connsiteX14" fmla="*/ 4264 w 33315"/>
                <a:gd name="connsiteY14" fmla="*/ 43613 h 50004"/>
                <a:gd name="connsiteX15" fmla="*/ 0 w 33315"/>
                <a:gd name="connsiteY15" fmla="*/ 25018 h 50004"/>
                <a:gd name="connsiteX16" fmla="*/ 4264 w 33315"/>
                <a:gd name="connsiteY16" fmla="*/ 6424 h 50004"/>
                <a:gd name="connsiteX17" fmla="*/ 16658 w 33315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5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1" y="18387"/>
                    <a:pt x="6551" y="25018"/>
                  </a:cubicBezTo>
                  <a:cubicBezTo>
                    <a:pt x="6551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4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4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15" y="16881"/>
                    <a:pt x="33315" y="25018"/>
                  </a:cubicBezTo>
                  <a:cubicBezTo>
                    <a:pt x="33315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ACCAD81-6E06-0B82-6BD0-580E19142A3A}"/>
                </a:ext>
              </a:extLst>
            </p:cNvPr>
            <p:cNvSpPr/>
            <p:nvPr/>
          </p:nvSpPr>
          <p:spPr>
            <a:xfrm>
              <a:off x="7731162" y="2296885"/>
              <a:ext cx="23488" cy="48721"/>
            </a:xfrm>
            <a:custGeom>
              <a:avLst/>
              <a:gdLst>
                <a:gd name="connsiteX0" fmla="*/ 23488 w 23488"/>
                <a:gd name="connsiteY0" fmla="*/ 15757 h 48721"/>
                <a:gd name="connsiteX1" fmla="*/ 23002 w 23488"/>
                <a:gd name="connsiteY1" fmla="*/ 17064 h 48721"/>
                <a:gd name="connsiteX2" fmla="*/ 21169 w 23488"/>
                <a:gd name="connsiteY2" fmla="*/ 17287 h 48721"/>
                <a:gd name="connsiteX3" fmla="*/ 14004 w 23488"/>
                <a:gd name="connsiteY3" fmla="*/ 17287 h 48721"/>
                <a:gd name="connsiteX4" fmla="*/ 8329 w 23488"/>
                <a:gd name="connsiteY4" fmla="*/ 39835 h 48721"/>
                <a:gd name="connsiteX5" fmla="*/ 7882 w 23488"/>
                <a:gd name="connsiteY5" fmla="*/ 43493 h 48721"/>
                <a:gd name="connsiteX6" fmla="*/ 8440 w 23488"/>
                <a:gd name="connsiteY6" fmla="*/ 46179 h 48721"/>
                <a:gd name="connsiteX7" fmla="*/ 10266 w 23488"/>
                <a:gd name="connsiteY7" fmla="*/ 47008 h 48721"/>
                <a:gd name="connsiteX8" fmla="*/ 15311 w 23488"/>
                <a:gd name="connsiteY8" fmla="*/ 44800 h 48721"/>
                <a:gd name="connsiteX9" fmla="*/ 20204 w 23488"/>
                <a:gd name="connsiteY9" fmla="*/ 37221 h 48721"/>
                <a:gd name="connsiteX10" fmla="*/ 20651 w 23488"/>
                <a:gd name="connsiteY10" fmla="*/ 36360 h 48721"/>
                <a:gd name="connsiteX11" fmla="*/ 21320 w 23488"/>
                <a:gd name="connsiteY11" fmla="*/ 36176 h 48721"/>
                <a:gd name="connsiteX12" fmla="*/ 22253 w 23488"/>
                <a:gd name="connsiteY12" fmla="*/ 36926 h 48721"/>
                <a:gd name="connsiteX13" fmla="*/ 21735 w 23488"/>
                <a:gd name="connsiteY13" fmla="*/ 38376 h 48721"/>
                <a:gd name="connsiteX14" fmla="*/ 20165 w 23488"/>
                <a:gd name="connsiteY14" fmla="*/ 41325 h 48721"/>
                <a:gd name="connsiteX15" fmla="*/ 17734 w 23488"/>
                <a:gd name="connsiteY15" fmla="*/ 44728 h 48721"/>
                <a:gd name="connsiteX16" fmla="*/ 14338 w 23488"/>
                <a:gd name="connsiteY16" fmla="*/ 47566 h 48721"/>
                <a:gd name="connsiteX17" fmla="*/ 10082 w 23488"/>
                <a:gd name="connsiteY17" fmla="*/ 48721 h 48721"/>
                <a:gd name="connsiteX18" fmla="*/ 5005 w 23488"/>
                <a:gd name="connsiteY18" fmla="*/ 46745 h 48721"/>
                <a:gd name="connsiteX19" fmla="*/ 3061 w 23488"/>
                <a:gd name="connsiteY19" fmla="*/ 41668 h 48721"/>
                <a:gd name="connsiteX20" fmla="*/ 3850 w 23488"/>
                <a:gd name="connsiteY20" fmla="*/ 37444 h 48721"/>
                <a:gd name="connsiteX21" fmla="*/ 8887 w 23488"/>
                <a:gd name="connsiteY21" fmla="*/ 17287 h 48721"/>
                <a:gd name="connsiteX22" fmla="*/ 2128 w 23488"/>
                <a:gd name="connsiteY22" fmla="*/ 17287 h 48721"/>
                <a:gd name="connsiteX23" fmla="*/ 821 w 23488"/>
                <a:gd name="connsiteY23" fmla="*/ 17247 h 48721"/>
                <a:gd name="connsiteX24" fmla="*/ 223 w 23488"/>
                <a:gd name="connsiteY24" fmla="*/ 17024 h 48721"/>
                <a:gd name="connsiteX25" fmla="*/ 0 w 23488"/>
                <a:gd name="connsiteY25" fmla="*/ 16355 h 48721"/>
                <a:gd name="connsiteX26" fmla="*/ 303 w 23488"/>
                <a:gd name="connsiteY26" fmla="*/ 15343 h 48721"/>
                <a:gd name="connsiteX27" fmla="*/ 972 w 23488"/>
                <a:gd name="connsiteY27" fmla="*/ 14968 h 48721"/>
                <a:gd name="connsiteX28" fmla="*/ 2319 w 23488"/>
                <a:gd name="connsiteY28" fmla="*/ 14896 h 48721"/>
                <a:gd name="connsiteX29" fmla="*/ 9484 w 23488"/>
                <a:gd name="connsiteY29" fmla="*/ 14896 h 48721"/>
                <a:gd name="connsiteX30" fmla="*/ 12473 w 23488"/>
                <a:gd name="connsiteY30" fmla="*/ 2758 h 48721"/>
                <a:gd name="connsiteX31" fmla="*/ 13517 w 23488"/>
                <a:gd name="connsiteY31" fmla="*/ 893 h 48721"/>
                <a:gd name="connsiteX32" fmla="*/ 14753 w 23488"/>
                <a:gd name="connsiteY32" fmla="*/ 112 h 48721"/>
                <a:gd name="connsiteX33" fmla="*/ 15534 w 23488"/>
                <a:gd name="connsiteY33" fmla="*/ 0 h 48721"/>
                <a:gd name="connsiteX34" fmla="*/ 17136 w 23488"/>
                <a:gd name="connsiteY34" fmla="*/ 558 h 48721"/>
                <a:gd name="connsiteX35" fmla="*/ 17734 w 23488"/>
                <a:gd name="connsiteY35" fmla="*/ 2048 h 48721"/>
                <a:gd name="connsiteX36" fmla="*/ 14601 w 23488"/>
                <a:gd name="connsiteY36" fmla="*/ 14896 h 48721"/>
                <a:gd name="connsiteX37" fmla="*/ 21320 w 23488"/>
                <a:gd name="connsiteY37" fmla="*/ 14896 h 48721"/>
                <a:gd name="connsiteX38" fmla="*/ 22516 w 23488"/>
                <a:gd name="connsiteY38" fmla="*/ 14936 h 48721"/>
                <a:gd name="connsiteX39" fmla="*/ 23185 w 23488"/>
                <a:gd name="connsiteY39" fmla="*/ 15159 h 48721"/>
                <a:gd name="connsiteX40" fmla="*/ 23488 w 23488"/>
                <a:gd name="connsiteY40" fmla="*/ 15757 h 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488" h="48721">
                  <a:moveTo>
                    <a:pt x="23488" y="15757"/>
                  </a:moveTo>
                  <a:cubicBezTo>
                    <a:pt x="23488" y="16450"/>
                    <a:pt x="23329" y="16889"/>
                    <a:pt x="23002" y="17064"/>
                  </a:cubicBezTo>
                  <a:cubicBezTo>
                    <a:pt x="22675" y="17215"/>
                    <a:pt x="22069" y="17287"/>
                    <a:pt x="21169" y="17287"/>
                  </a:cubicBezTo>
                  <a:lnTo>
                    <a:pt x="14004" y="17287"/>
                  </a:lnTo>
                  <a:lnTo>
                    <a:pt x="8329" y="39835"/>
                  </a:lnTo>
                  <a:cubicBezTo>
                    <a:pt x="8034" y="41150"/>
                    <a:pt x="7882" y="42369"/>
                    <a:pt x="7882" y="43493"/>
                  </a:cubicBezTo>
                  <a:cubicBezTo>
                    <a:pt x="7882" y="44736"/>
                    <a:pt x="8066" y="45629"/>
                    <a:pt x="8440" y="46179"/>
                  </a:cubicBezTo>
                  <a:cubicBezTo>
                    <a:pt x="8839" y="46729"/>
                    <a:pt x="9445" y="47008"/>
                    <a:pt x="10266" y="47008"/>
                  </a:cubicBezTo>
                  <a:cubicBezTo>
                    <a:pt x="11884" y="47008"/>
                    <a:pt x="13565" y="46275"/>
                    <a:pt x="15311" y="44800"/>
                  </a:cubicBezTo>
                  <a:cubicBezTo>
                    <a:pt x="17072" y="43334"/>
                    <a:pt x="18706" y="40807"/>
                    <a:pt x="20204" y="37221"/>
                  </a:cubicBezTo>
                  <a:cubicBezTo>
                    <a:pt x="20404" y="36750"/>
                    <a:pt x="20547" y="36463"/>
                    <a:pt x="20651" y="36360"/>
                  </a:cubicBezTo>
                  <a:cubicBezTo>
                    <a:pt x="20770" y="36240"/>
                    <a:pt x="20993" y="36176"/>
                    <a:pt x="21320" y="36176"/>
                  </a:cubicBezTo>
                  <a:cubicBezTo>
                    <a:pt x="21942" y="36176"/>
                    <a:pt x="22253" y="36424"/>
                    <a:pt x="22253" y="36926"/>
                  </a:cubicBezTo>
                  <a:cubicBezTo>
                    <a:pt x="22253" y="37101"/>
                    <a:pt x="22077" y="37587"/>
                    <a:pt x="21735" y="38376"/>
                  </a:cubicBezTo>
                  <a:cubicBezTo>
                    <a:pt x="21408" y="39173"/>
                    <a:pt x="20890" y="40154"/>
                    <a:pt x="20165" y="41325"/>
                  </a:cubicBezTo>
                  <a:cubicBezTo>
                    <a:pt x="19471" y="42497"/>
                    <a:pt x="18658" y="43637"/>
                    <a:pt x="17734" y="44728"/>
                  </a:cubicBezTo>
                  <a:cubicBezTo>
                    <a:pt x="16841" y="45820"/>
                    <a:pt x="15709" y="46769"/>
                    <a:pt x="14338" y="47566"/>
                  </a:cubicBezTo>
                  <a:cubicBezTo>
                    <a:pt x="12967" y="48339"/>
                    <a:pt x="11549" y="48721"/>
                    <a:pt x="10082" y="48721"/>
                  </a:cubicBezTo>
                  <a:cubicBezTo>
                    <a:pt x="8018" y="48721"/>
                    <a:pt x="6320" y="48060"/>
                    <a:pt x="5005" y="46745"/>
                  </a:cubicBezTo>
                  <a:cubicBezTo>
                    <a:pt x="3706" y="45422"/>
                    <a:pt x="3061" y="43732"/>
                    <a:pt x="3061" y="41668"/>
                  </a:cubicBezTo>
                  <a:cubicBezTo>
                    <a:pt x="3061" y="40990"/>
                    <a:pt x="3324" y="39588"/>
                    <a:pt x="3850" y="37444"/>
                  </a:cubicBezTo>
                  <a:cubicBezTo>
                    <a:pt x="4368" y="35284"/>
                    <a:pt x="6049" y="28565"/>
                    <a:pt x="8887" y="17287"/>
                  </a:cubicBezTo>
                  <a:lnTo>
                    <a:pt x="2128" y="17287"/>
                  </a:lnTo>
                  <a:cubicBezTo>
                    <a:pt x="1506" y="17287"/>
                    <a:pt x="1068" y="17271"/>
                    <a:pt x="821" y="17247"/>
                  </a:cubicBezTo>
                  <a:cubicBezTo>
                    <a:pt x="598" y="17223"/>
                    <a:pt x="399" y="17144"/>
                    <a:pt x="223" y="17024"/>
                  </a:cubicBezTo>
                  <a:cubicBezTo>
                    <a:pt x="72" y="16873"/>
                    <a:pt x="0" y="16650"/>
                    <a:pt x="0" y="16355"/>
                  </a:cubicBezTo>
                  <a:cubicBezTo>
                    <a:pt x="0" y="15884"/>
                    <a:pt x="104" y="15542"/>
                    <a:pt x="303" y="15343"/>
                  </a:cubicBezTo>
                  <a:cubicBezTo>
                    <a:pt x="502" y="15119"/>
                    <a:pt x="725" y="14992"/>
                    <a:pt x="972" y="14968"/>
                  </a:cubicBezTo>
                  <a:cubicBezTo>
                    <a:pt x="1251" y="14920"/>
                    <a:pt x="1698" y="14896"/>
                    <a:pt x="2319" y="14896"/>
                  </a:cubicBezTo>
                  <a:lnTo>
                    <a:pt x="9484" y="14896"/>
                  </a:lnTo>
                  <a:lnTo>
                    <a:pt x="12473" y="2758"/>
                  </a:lnTo>
                  <a:cubicBezTo>
                    <a:pt x="12673" y="1969"/>
                    <a:pt x="13015" y="1347"/>
                    <a:pt x="13517" y="893"/>
                  </a:cubicBezTo>
                  <a:cubicBezTo>
                    <a:pt x="14036" y="422"/>
                    <a:pt x="14450" y="159"/>
                    <a:pt x="14753" y="112"/>
                  </a:cubicBezTo>
                  <a:cubicBezTo>
                    <a:pt x="15048" y="40"/>
                    <a:pt x="15311" y="0"/>
                    <a:pt x="15534" y="0"/>
                  </a:cubicBezTo>
                  <a:cubicBezTo>
                    <a:pt x="16203" y="0"/>
                    <a:pt x="16737" y="183"/>
                    <a:pt x="17136" y="558"/>
                  </a:cubicBezTo>
                  <a:cubicBezTo>
                    <a:pt x="17534" y="909"/>
                    <a:pt x="17734" y="1403"/>
                    <a:pt x="17734" y="2048"/>
                  </a:cubicBezTo>
                  <a:cubicBezTo>
                    <a:pt x="17734" y="2399"/>
                    <a:pt x="16690" y="6679"/>
                    <a:pt x="14601" y="14896"/>
                  </a:cubicBezTo>
                  <a:lnTo>
                    <a:pt x="21320" y="14896"/>
                  </a:lnTo>
                  <a:cubicBezTo>
                    <a:pt x="21894" y="14896"/>
                    <a:pt x="22293" y="14912"/>
                    <a:pt x="22516" y="14936"/>
                  </a:cubicBezTo>
                  <a:cubicBezTo>
                    <a:pt x="22763" y="14960"/>
                    <a:pt x="22986" y="15032"/>
                    <a:pt x="23185" y="15159"/>
                  </a:cubicBezTo>
                  <a:cubicBezTo>
                    <a:pt x="23384" y="15279"/>
                    <a:pt x="23488" y="15478"/>
                    <a:pt x="23488" y="1575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7FE1A7C6-89A9-DB2F-12BA-9157D69A94B3}"/>
                </a:ext>
              </a:extLst>
            </p:cNvPr>
            <p:cNvSpPr/>
            <p:nvPr/>
          </p:nvSpPr>
          <p:spPr>
            <a:xfrm>
              <a:off x="6893288" y="2157448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B7AAE06-CB68-8BF7-080F-F147706764B5}"/>
                </a:ext>
              </a:extLst>
            </p:cNvPr>
            <p:cNvSpPr/>
            <p:nvPr/>
          </p:nvSpPr>
          <p:spPr>
            <a:xfrm>
              <a:off x="6893288" y="1995263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D0AB3CB2-4F59-C48A-C148-83114C38F0F2}"/>
                </a:ext>
              </a:extLst>
            </p:cNvPr>
            <p:cNvSpPr/>
            <p:nvPr/>
          </p:nvSpPr>
          <p:spPr>
            <a:xfrm>
              <a:off x="6893288" y="1833073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96C178AB-E3A2-88F1-00BD-F8C1380A6D2C}"/>
                </a:ext>
              </a:extLst>
            </p:cNvPr>
            <p:cNvSpPr/>
            <p:nvPr/>
          </p:nvSpPr>
          <p:spPr>
            <a:xfrm>
              <a:off x="6893288" y="1670884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B1F2C85-15AE-8962-BACC-FE11EBB149BB}"/>
                </a:ext>
              </a:extLst>
            </p:cNvPr>
            <p:cNvSpPr/>
            <p:nvPr/>
          </p:nvSpPr>
          <p:spPr>
            <a:xfrm>
              <a:off x="6893288" y="1508695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671AA313-9796-92E9-C0C4-BF9AF668E756}"/>
                </a:ext>
              </a:extLst>
            </p:cNvPr>
            <p:cNvSpPr/>
            <p:nvPr/>
          </p:nvSpPr>
          <p:spPr>
            <a:xfrm>
              <a:off x="6893288" y="1346507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DF3DFF6-169F-4888-303F-2AE79C7E93E8}"/>
                </a:ext>
              </a:extLst>
            </p:cNvPr>
            <p:cNvSpPr/>
            <p:nvPr/>
          </p:nvSpPr>
          <p:spPr>
            <a:xfrm>
              <a:off x="6893288" y="1184318"/>
              <a:ext cx="1703081" cy="797"/>
            </a:xfrm>
            <a:custGeom>
              <a:avLst/>
              <a:gdLst>
                <a:gd name="connsiteX0" fmla="*/ 0 w 1703081"/>
                <a:gd name="connsiteY0" fmla="*/ 0 h 797"/>
                <a:gd name="connsiteX1" fmla="*/ 1703082 w 170308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81" h="797">
                  <a:moveTo>
                    <a:pt x="0" y="0"/>
                  </a:moveTo>
                  <a:lnTo>
                    <a:pt x="1703082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D7F1C32-BABC-A0B7-2A5D-D2BFAF76E22E}"/>
                </a:ext>
              </a:extLst>
            </p:cNvPr>
            <p:cNvSpPr/>
            <p:nvPr/>
          </p:nvSpPr>
          <p:spPr>
            <a:xfrm>
              <a:off x="6893288" y="1128649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ED85839-80FA-AF82-ABCF-8B3B435BF82E}"/>
                </a:ext>
              </a:extLst>
            </p:cNvPr>
            <p:cNvSpPr/>
            <p:nvPr/>
          </p:nvSpPr>
          <p:spPr>
            <a:xfrm>
              <a:off x="6893288" y="2157448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3BD927AD-49F5-554E-56A9-638AFA064157}"/>
                </a:ext>
              </a:extLst>
            </p:cNvPr>
            <p:cNvSpPr/>
            <p:nvPr/>
          </p:nvSpPr>
          <p:spPr>
            <a:xfrm>
              <a:off x="6893288" y="199526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18575B7-D9AB-BCC3-3C36-1F461EB80153}"/>
                </a:ext>
              </a:extLst>
            </p:cNvPr>
            <p:cNvSpPr/>
            <p:nvPr/>
          </p:nvSpPr>
          <p:spPr>
            <a:xfrm>
              <a:off x="6893288" y="183307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AF3568D1-4FF1-1B28-9B94-90518FFAB2B8}"/>
                </a:ext>
              </a:extLst>
            </p:cNvPr>
            <p:cNvSpPr/>
            <p:nvPr/>
          </p:nvSpPr>
          <p:spPr>
            <a:xfrm>
              <a:off x="6893288" y="1670884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A4BBFA0D-C5E8-600B-BA1B-05E5B088AF21}"/>
                </a:ext>
              </a:extLst>
            </p:cNvPr>
            <p:cNvSpPr/>
            <p:nvPr/>
          </p:nvSpPr>
          <p:spPr>
            <a:xfrm>
              <a:off x="6893288" y="1508695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BAD8315B-3B93-5B90-9910-580E1559F87E}"/>
                </a:ext>
              </a:extLst>
            </p:cNvPr>
            <p:cNvSpPr/>
            <p:nvPr/>
          </p:nvSpPr>
          <p:spPr>
            <a:xfrm>
              <a:off x="6893288" y="1346507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57256E9F-0EC9-B0D5-0C45-015584079432}"/>
                </a:ext>
              </a:extLst>
            </p:cNvPr>
            <p:cNvSpPr/>
            <p:nvPr/>
          </p:nvSpPr>
          <p:spPr>
            <a:xfrm>
              <a:off x="6893288" y="1184318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B301FD0-A8BA-00F5-37D7-5175688F6E1F}"/>
                </a:ext>
              </a:extLst>
            </p:cNvPr>
            <p:cNvSpPr/>
            <p:nvPr/>
          </p:nvSpPr>
          <p:spPr>
            <a:xfrm>
              <a:off x="6831276" y="2132477"/>
              <a:ext cx="33319" cy="50012"/>
            </a:xfrm>
            <a:custGeom>
              <a:avLst/>
              <a:gdLst>
                <a:gd name="connsiteX0" fmla="*/ 16659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59 w 33319"/>
                <a:gd name="connsiteY4" fmla="*/ 44848 h 50012"/>
                <a:gd name="connsiteX5" fmla="*/ 24247 w 33319"/>
                <a:gd name="connsiteY5" fmla="*/ 39907 h 50012"/>
                <a:gd name="connsiteX6" fmla="*/ 26797 w 33319"/>
                <a:gd name="connsiteY6" fmla="*/ 25018 h 50012"/>
                <a:gd name="connsiteX7" fmla="*/ 24247 w 33319"/>
                <a:gd name="connsiteY7" fmla="*/ 10138 h 50012"/>
                <a:gd name="connsiteX8" fmla="*/ 16659 w 33319"/>
                <a:gd name="connsiteY8" fmla="*/ 5165 h 50012"/>
                <a:gd name="connsiteX9" fmla="*/ 16659 w 33319"/>
                <a:gd name="connsiteY9" fmla="*/ 0 h 50012"/>
                <a:gd name="connsiteX10" fmla="*/ 29025 w 33319"/>
                <a:gd name="connsiteY10" fmla="*/ 6424 h 50012"/>
                <a:gd name="connsiteX11" fmla="*/ 33319 w 33319"/>
                <a:gd name="connsiteY11" fmla="*/ 25018 h 50012"/>
                <a:gd name="connsiteX12" fmla="*/ 29025 w 33319"/>
                <a:gd name="connsiteY12" fmla="*/ 43621 h 50012"/>
                <a:gd name="connsiteX13" fmla="*/ 16659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59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1" y="44848"/>
                    <a:pt x="16659" y="44848"/>
                  </a:cubicBezTo>
                  <a:cubicBezTo>
                    <a:pt x="20039" y="44848"/>
                    <a:pt x="22567" y="43198"/>
                    <a:pt x="24247" y="39907"/>
                  </a:cubicBezTo>
                  <a:cubicBezTo>
                    <a:pt x="25947" y="36591"/>
                    <a:pt x="26797" y="31626"/>
                    <a:pt x="26797" y="25018"/>
                  </a:cubicBezTo>
                  <a:cubicBezTo>
                    <a:pt x="26797" y="18395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4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5" y="43621"/>
                  </a:cubicBezTo>
                  <a:cubicBezTo>
                    <a:pt x="26184" y="47885"/>
                    <a:pt x="22062" y="50013"/>
                    <a:pt x="16659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C16AF3C6-04D1-FFFF-19F9-B75E963886FB}"/>
                </a:ext>
              </a:extLst>
            </p:cNvPr>
            <p:cNvSpPr/>
            <p:nvPr/>
          </p:nvSpPr>
          <p:spPr>
            <a:xfrm>
              <a:off x="6835893" y="1971161"/>
              <a:ext cx="28702" cy="48203"/>
            </a:xfrm>
            <a:custGeom>
              <a:avLst/>
              <a:gdLst>
                <a:gd name="connsiteX0" fmla="*/ 936 w 28702"/>
                <a:gd name="connsiteY0" fmla="*/ 42712 h 48203"/>
                <a:gd name="connsiteX1" fmla="*/ 11591 w 28702"/>
                <a:gd name="connsiteY1" fmla="*/ 42712 h 48203"/>
                <a:gd name="connsiteX2" fmla="*/ 11591 w 28702"/>
                <a:gd name="connsiteY2" fmla="*/ 5938 h 48203"/>
                <a:gd name="connsiteX3" fmla="*/ 0 w 28702"/>
                <a:gd name="connsiteY3" fmla="*/ 8265 h 48203"/>
                <a:gd name="connsiteX4" fmla="*/ 0 w 28702"/>
                <a:gd name="connsiteY4" fmla="*/ 2319 h 48203"/>
                <a:gd name="connsiteX5" fmla="*/ 11526 w 28702"/>
                <a:gd name="connsiteY5" fmla="*/ 0 h 48203"/>
                <a:gd name="connsiteX6" fmla="*/ 18048 w 28702"/>
                <a:gd name="connsiteY6" fmla="*/ 0 h 48203"/>
                <a:gd name="connsiteX7" fmla="*/ 18048 w 28702"/>
                <a:gd name="connsiteY7" fmla="*/ 42712 h 48203"/>
                <a:gd name="connsiteX8" fmla="*/ 28703 w 28702"/>
                <a:gd name="connsiteY8" fmla="*/ 42712 h 48203"/>
                <a:gd name="connsiteX9" fmla="*/ 28703 w 28702"/>
                <a:gd name="connsiteY9" fmla="*/ 48204 h 48203"/>
                <a:gd name="connsiteX10" fmla="*/ 936 w 28702"/>
                <a:gd name="connsiteY10" fmla="*/ 48204 h 48203"/>
                <a:gd name="connsiteX11" fmla="*/ 936 w 28702"/>
                <a:gd name="connsiteY11" fmla="*/ 42712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02" h="48203">
                  <a:moveTo>
                    <a:pt x="936" y="42712"/>
                  </a:moveTo>
                  <a:lnTo>
                    <a:pt x="11591" y="42712"/>
                  </a:lnTo>
                  <a:lnTo>
                    <a:pt x="11591" y="5938"/>
                  </a:lnTo>
                  <a:lnTo>
                    <a:pt x="0" y="8265"/>
                  </a:lnTo>
                  <a:lnTo>
                    <a:pt x="0" y="2319"/>
                  </a:lnTo>
                  <a:lnTo>
                    <a:pt x="11526" y="0"/>
                  </a:lnTo>
                  <a:lnTo>
                    <a:pt x="18048" y="0"/>
                  </a:lnTo>
                  <a:lnTo>
                    <a:pt x="18048" y="42712"/>
                  </a:lnTo>
                  <a:lnTo>
                    <a:pt x="28703" y="42712"/>
                  </a:lnTo>
                  <a:lnTo>
                    <a:pt x="28703" y="48204"/>
                  </a:lnTo>
                  <a:lnTo>
                    <a:pt x="936" y="48204"/>
                  </a:lnTo>
                  <a:lnTo>
                    <a:pt x="936" y="42712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577ADDD-4CBB-69E8-0897-46483C9DE8B9}"/>
                </a:ext>
              </a:extLst>
            </p:cNvPr>
            <p:cNvSpPr/>
            <p:nvPr/>
          </p:nvSpPr>
          <p:spPr>
            <a:xfrm>
              <a:off x="6833988" y="1808099"/>
              <a:ext cx="30607" cy="49075"/>
            </a:xfrm>
            <a:custGeom>
              <a:avLst/>
              <a:gdLst>
                <a:gd name="connsiteX0" fmla="*/ 7846 w 30607"/>
                <a:gd name="connsiteY0" fmla="*/ 43586 h 49075"/>
                <a:gd name="connsiteX1" fmla="*/ 30608 w 30607"/>
                <a:gd name="connsiteY1" fmla="*/ 43586 h 49075"/>
                <a:gd name="connsiteX2" fmla="*/ 30608 w 30607"/>
                <a:gd name="connsiteY2" fmla="*/ 49075 h 49075"/>
                <a:gd name="connsiteX3" fmla="*/ 0 w 30607"/>
                <a:gd name="connsiteY3" fmla="*/ 49075 h 49075"/>
                <a:gd name="connsiteX4" fmla="*/ 0 w 30607"/>
                <a:gd name="connsiteY4" fmla="*/ 43586 h 49075"/>
                <a:gd name="connsiteX5" fmla="*/ 10106 w 30607"/>
                <a:gd name="connsiteY5" fmla="*/ 33287 h 49075"/>
                <a:gd name="connsiteX6" fmla="*/ 18178 w 30607"/>
                <a:gd name="connsiteY6" fmla="*/ 24925 h 49075"/>
                <a:gd name="connsiteX7" fmla="*/ 22536 w 30607"/>
                <a:gd name="connsiteY7" fmla="*/ 18984 h 49075"/>
                <a:gd name="connsiteX8" fmla="*/ 23796 w 30607"/>
                <a:gd name="connsiteY8" fmla="*/ 14173 h 49075"/>
                <a:gd name="connsiteX9" fmla="*/ 21083 w 30607"/>
                <a:gd name="connsiteY9" fmla="*/ 7910 h 49075"/>
                <a:gd name="connsiteX10" fmla="*/ 14077 w 30607"/>
                <a:gd name="connsiteY10" fmla="*/ 5488 h 49075"/>
                <a:gd name="connsiteX11" fmla="*/ 7588 w 30607"/>
                <a:gd name="connsiteY11" fmla="*/ 6554 h 49075"/>
                <a:gd name="connsiteX12" fmla="*/ 324 w 30607"/>
                <a:gd name="connsiteY12" fmla="*/ 9783 h 49075"/>
                <a:gd name="connsiteX13" fmla="*/ 324 w 30607"/>
                <a:gd name="connsiteY13" fmla="*/ 3196 h 49075"/>
                <a:gd name="connsiteX14" fmla="*/ 7685 w 30607"/>
                <a:gd name="connsiteY14" fmla="*/ 807 h 49075"/>
                <a:gd name="connsiteX15" fmla="*/ 13948 w 30607"/>
                <a:gd name="connsiteY15" fmla="*/ 0 h 49075"/>
                <a:gd name="connsiteX16" fmla="*/ 25894 w 30607"/>
                <a:gd name="connsiteY16" fmla="*/ 3745 h 49075"/>
                <a:gd name="connsiteX17" fmla="*/ 30350 w 30607"/>
                <a:gd name="connsiteY17" fmla="*/ 13754 h 49075"/>
                <a:gd name="connsiteX18" fmla="*/ 29219 w 30607"/>
                <a:gd name="connsiteY18" fmla="*/ 19404 h 49075"/>
                <a:gd name="connsiteX19" fmla="*/ 25183 w 30607"/>
                <a:gd name="connsiteY19" fmla="*/ 25667 h 49075"/>
                <a:gd name="connsiteX20" fmla="*/ 20050 w 30607"/>
                <a:gd name="connsiteY20" fmla="*/ 31092 h 49075"/>
                <a:gd name="connsiteX21" fmla="*/ 7846 w 30607"/>
                <a:gd name="connsiteY21" fmla="*/ 43586 h 4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7" h="49075">
                  <a:moveTo>
                    <a:pt x="7846" y="43586"/>
                  </a:moveTo>
                  <a:lnTo>
                    <a:pt x="30608" y="43586"/>
                  </a:lnTo>
                  <a:lnTo>
                    <a:pt x="30608" y="49075"/>
                  </a:lnTo>
                  <a:lnTo>
                    <a:pt x="0" y="49075"/>
                  </a:lnTo>
                  <a:lnTo>
                    <a:pt x="0" y="43586"/>
                  </a:lnTo>
                  <a:cubicBezTo>
                    <a:pt x="2476" y="41025"/>
                    <a:pt x="5845" y="37592"/>
                    <a:pt x="10106" y="33287"/>
                  </a:cubicBezTo>
                  <a:cubicBezTo>
                    <a:pt x="14389" y="28960"/>
                    <a:pt x="17080" y="26173"/>
                    <a:pt x="18178" y="24925"/>
                  </a:cubicBezTo>
                  <a:cubicBezTo>
                    <a:pt x="20265" y="22579"/>
                    <a:pt x="21718" y="20598"/>
                    <a:pt x="22536" y="18984"/>
                  </a:cubicBezTo>
                  <a:cubicBezTo>
                    <a:pt x="23376" y="17348"/>
                    <a:pt x="23796" y="15744"/>
                    <a:pt x="23796" y="14173"/>
                  </a:cubicBezTo>
                  <a:cubicBezTo>
                    <a:pt x="23796" y="11613"/>
                    <a:pt x="22892" y="9524"/>
                    <a:pt x="21083" y="7910"/>
                  </a:cubicBezTo>
                  <a:cubicBezTo>
                    <a:pt x="19297" y="6296"/>
                    <a:pt x="16961" y="5488"/>
                    <a:pt x="14077" y="5488"/>
                  </a:cubicBezTo>
                  <a:cubicBezTo>
                    <a:pt x="12033" y="5488"/>
                    <a:pt x="9869" y="5844"/>
                    <a:pt x="7588" y="6554"/>
                  </a:cubicBezTo>
                  <a:cubicBezTo>
                    <a:pt x="5328" y="7264"/>
                    <a:pt x="2907" y="8341"/>
                    <a:pt x="324" y="9783"/>
                  </a:cubicBezTo>
                  <a:lnTo>
                    <a:pt x="324" y="3196"/>
                  </a:lnTo>
                  <a:cubicBezTo>
                    <a:pt x="2950" y="2142"/>
                    <a:pt x="5403" y="1345"/>
                    <a:pt x="7685" y="807"/>
                  </a:cubicBezTo>
                  <a:cubicBezTo>
                    <a:pt x="9967" y="269"/>
                    <a:pt x="12054" y="0"/>
                    <a:pt x="13948" y="0"/>
                  </a:cubicBezTo>
                  <a:cubicBezTo>
                    <a:pt x="18941" y="0"/>
                    <a:pt x="22924" y="1248"/>
                    <a:pt x="25894" y="3745"/>
                  </a:cubicBezTo>
                  <a:cubicBezTo>
                    <a:pt x="28865" y="6242"/>
                    <a:pt x="30350" y="9579"/>
                    <a:pt x="30350" y="13754"/>
                  </a:cubicBezTo>
                  <a:cubicBezTo>
                    <a:pt x="30350" y="15734"/>
                    <a:pt x="29973" y="17617"/>
                    <a:pt x="29219" y="19404"/>
                  </a:cubicBezTo>
                  <a:cubicBezTo>
                    <a:pt x="28488" y="21169"/>
                    <a:pt x="27142" y="23256"/>
                    <a:pt x="25183" y="25667"/>
                  </a:cubicBezTo>
                  <a:cubicBezTo>
                    <a:pt x="24645" y="26291"/>
                    <a:pt x="22935" y="28100"/>
                    <a:pt x="20050" y="31092"/>
                  </a:cubicBezTo>
                  <a:cubicBezTo>
                    <a:pt x="17166" y="34062"/>
                    <a:pt x="13097" y="38226"/>
                    <a:pt x="7846" y="4358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BF330EBD-B02B-A2EF-7512-6909DB389286}"/>
                </a:ext>
              </a:extLst>
            </p:cNvPr>
            <p:cNvSpPr/>
            <p:nvPr/>
          </p:nvSpPr>
          <p:spPr>
            <a:xfrm>
              <a:off x="6832858" y="1645910"/>
              <a:ext cx="31737" cy="50011"/>
            </a:xfrm>
            <a:custGeom>
              <a:avLst/>
              <a:gdLst>
                <a:gd name="connsiteX0" fmla="*/ 21793 w 31737"/>
                <a:gd name="connsiteY0" fmla="*/ 23085 h 50011"/>
                <a:gd name="connsiteX1" fmla="*/ 29089 w 31737"/>
                <a:gd name="connsiteY1" fmla="*/ 27250 h 50011"/>
                <a:gd name="connsiteX2" fmla="*/ 31737 w 31737"/>
                <a:gd name="connsiteY2" fmla="*/ 35063 h 50011"/>
                <a:gd name="connsiteX3" fmla="*/ 26830 w 31737"/>
                <a:gd name="connsiteY3" fmla="*/ 46105 h 50011"/>
                <a:gd name="connsiteX4" fmla="*/ 12882 w 31737"/>
                <a:gd name="connsiteY4" fmla="*/ 50012 h 50011"/>
                <a:gd name="connsiteX5" fmla="*/ 6618 w 31737"/>
                <a:gd name="connsiteY5" fmla="*/ 49398 h 50011"/>
                <a:gd name="connsiteX6" fmla="*/ 0 w 31737"/>
                <a:gd name="connsiteY6" fmla="*/ 47622 h 50011"/>
                <a:gd name="connsiteX7" fmla="*/ 0 w 31737"/>
                <a:gd name="connsiteY7" fmla="*/ 41327 h 50011"/>
                <a:gd name="connsiteX8" fmla="*/ 5940 w 31737"/>
                <a:gd name="connsiteY8" fmla="*/ 43716 h 50011"/>
                <a:gd name="connsiteX9" fmla="*/ 12688 w 31737"/>
                <a:gd name="connsiteY9" fmla="*/ 44523 h 50011"/>
                <a:gd name="connsiteX10" fmla="*/ 22019 w 31737"/>
                <a:gd name="connsiteY10" fmla="*/ 42102 h 50011"/>
                <a:gd name="connsiteX11" fmla="*/ 25248 w 31737"/>
                <a:gd name="connsiteY11" fmla="*/ 35063 h 50011"/>
                <a:gd name="connsiteX12" fmla="*/ 22245 w 31737"/>
                <a:gd name="connsiteY12" fmla="*/ 28412 h 50011"/>
                <a:gd name="connsiteX13" fmla="*/ 13948 w 31737"/>
                <a:gd name="connsiteY13" fmla="*/ 25991 h 50011"/>
                <a:gd name="connsiteX14" fmla="*/ 8330 w 31737"/>
                <a:gd name="connsiteY14" fmla="*/ 25991 h 50011"/>
                <a:gd name="connsiteX15" fmla="*/ 8330 w 31737"/>
                <a:gd name="connsiteY15" fmla="*/ 20632 h 50011"/>
                <a:gd name="connsiteX16" fmla="*/ 14206 w 31737"/>
                <a:gd name="connsiteY16" fmla="*/ 20632 h 50011"/>
                <a:gd name="connsiteX17" fmla="*/ 21567 w 31737"/>
                <a:gd name="connsiteY17" fmla="*/ 18727 h 50011"/>
                <a:gd name="connsiteX18" fmla="*/ 24118 w 31737"/>
                <a:gd name="connsiteY18" fmla="*/ 13173 h 50011"/>
                <a:gd name="connsiteX19" fmla="*/ 21470 w 31737"/>
                <a:gd name="connsiteY19" fmla="*/ 7491 h 50011"/>
                <a:gd name="connsiteX20" fmla="*/ 13948 w 31737"/>
                <a:gd name="connsiteY20" fmla="*/ 5489 h 50011"/>
                <a:gd name="connsiteX21" fmla="*/ 8200 w 31737"/>
                <a:gd name="connsiteY21" fmla="*/ 6070 h 50011"/>
                <a:gd name="connsiteX22" fmla="*/ 1453 w 31737"/>
                <a:gd name="connsiteY22" fmla="*/ 7878 h 50011"/>
                <a:gd name="connsiteX23" fmla="*/ 1453 w 31737"/>
                <a:gd name="connsiteY23" fmla="*/ 2067 h 50011"/>
                <a:gd name="connsiteX24" fmla="*/ 8394 w 31737"/>
                <a:gd name="connsiteY24" fmla="*/ 517 h 50011"/>
                <a:gd name="connsiteX25" fmla="*/ 14529 w 31737"/>
                <a:gd name="connsiteY25" fmla="*/ 0 h 50011"/>
                <a:gd name="connsiteX26" fmla="*/ 26281 w 31737"/>
                <a:gd name="connsiteY26" fmla="*/ 3391 h 50011"/>
                <a:gd name="connsiteX27" fmla="*/ 30607 w 31737"/>
                <a:gd name="connsiteY27" fmla="*/ 12495 h 50011"/>
                <a:gd name="connsiteX28" fmla="*/ 28315 w 31737"/>
                <a:gd name="connsiteY28" fmla="*/ 19275 h 50011"/>
                <a:gd name="connsiteX29" fmla="*/ 21793 w 31737"/>
                <a:gd name="connsiteY29" fmla="*/ 23085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737" h="50011">
                  <a:moveTo>
                    <a:pt x="21793" y="23085"/>
                  </a:moveTo>
                  <a:cubicBezTo>
                    <a:pt x="24914" y="23752"/>
                    <a:pt x="27346" y="25140"/>
                    <a:pt x="29089" y="27250"/>
                  </a:cubicBezTo>
                  <a:cubicBezTo>
                    <a:pt x="30855" y="29360"/>
                    <a:pt x="31737" y="31963"/>
                    <a:pt x="31737" y="35063"/>
                  </a:cubicBezTo>
                  <a:cubicBezTo>
                    <a:pt x="31737" y="39820"/>
                    <a:pt x="30102" y="43501"/>
                    <a:pt x="26830" y="46105"/>
                  </a:cubicBezTo>
                  <a:cubicBezTo>
                    <a:pt x="23558" y="48710"/>
                    <a:pt x="18908" y="50012"/>
                    <a:pt x="12882" y="50012"/>
                  </a:cubicBezTo>
                  <a:cubicBezTo>
                    <a:pt x="10859" y="50012"/>
                    <a:pt x="8771" y="49807"/>
                    <a:pt x="6618" y="49398"/>
                  </a:cubicBezTo>
                  <a:cubicBezTo>
                    <a:pt x="4488" y="49011"/>
                    <a:pt x="2282" y="48419"/>
                    <a:pt x="0" y="47622"/>
                  </a:cubicBezTo>
                  <a:lnTo>
                    <a:pt x="0" y="41327"/>
                  </a:lnTo>
                  <a:cubicBezTo>
                    <a:pt x="1808" y="42381"/>
                    <a:pt x="3787" y="43178"/>
                    <a:pt x="5940" y="43716"/>
                  </a:cubicBezTo>
                  <a:cubicBezTo>
                    <a:pt x="8093" y="44254"/>
                    <a:pt x="10342" y="44523"/>
                    <a:pt x="12688" y="44523"/>
                  </a:cubicBezTo>
                  <a:cubicBezTo>
                    <a:pt x="16778" y="44523"/>
                    <a:pt x="19888" y="43715"/>
                    <a:pt x="22019" y="42102"/>
                  </a:cubicBezTo>
                  <a:cubicBezTo>
                    <a:pt x="24172" y="40488"/>
                    <a:pt x="25248" y="38141"/>
                    <a:pt x="25248" y="35063"/>
                  </a:cubicBezTo>
                  <a:cubicBezTo>
                    <a:pt x="25248" y="32222"/>
                    <a:pt x="24247" y="30005"/>
                    <a:pt x="22245" y="28412"/>
                  </a:cubicBezTo>
                  <a:cubicBezTo>
                    <a:pt x="20265" y="26798"/>
                    <a:pt x="17499" y="25991"/>
                    <a:pt x="13948" y="25991"/>
                  </a:cubicBezTo>
                  <a:lnTo>
                    <a:pt x="8330" y="25991"/>
                  </a:lnTo>
                  <a:lnTo>
                    <a:pt x="8330" y="20632"/>
                  </a:lnTo>
                  <a:lnTo>
                    <a:pt x="14206" y="20632"/>
                  </a:lnTo>
                  <a:cubicBezTo>
                    <a:pt x="17412" y="20632"/>
                    <a:pt x="19866" y="19996"/>
                    <a:pt x="21567" y="18727"/>
                  </a:cubicBezTo>
                  <a:cubicBezTo>
                    <a:pt x="23267" y="17435"/>
                    <a:pt x="24118" y="15584"/>
                    <a:pt x="24118" y="13173"/>
                  </a:cubicBezTo>
                  <a:cubicBezTo>
                    <a:pt x="24118" y="10698"/>
                    <a:pt x="23235" y="8804"/>
                    <a:pt x="21470" y="7491"/>
                  </a:cubicBezTo>
                  <a:cubicBezTo>
                    <a:pt x="19727" y="6156"/>
                    <a:pt x="17219" y="5489"/>
                    <a:pt x="13948" y="5489"/>
                  </a:cubicBezTo>
                  <a:cubicBezTo>
                    <a:pt x="12161" y="5489"/>
                    <a:pt x="10245" y="5683"/>
                    <a:pt x="8200" y="6070"/>
                  </a:cubicBezTo>
                  <a:cubicBezTo>
                    <a:pt x="6156" y="6457"/>
                    <a:pt x="3907" y="7060"/>
                    <a:pt x="1453" y="7878"/>
                  </a:cubicBezTo>
                  <a:lnTo>
                    <a:pt x="1453" y="2067"/>
                  </a:lnTo>
                  <a:cubicBezTo>
                    <a:pt x="3928" y="1378"/>
                    <a:pt x="6241" y="862"/>
                    <a:pt x="8394" y="517"/>
                  </a:cubicBezTo>
                  <a:cubicBezTo>
                    <a:pt x="10568" y="172"/>
                    <a:pt x="12613" y="0"/>
                    <a:pt x="14529" y="0"/>
                  </a:cubicBezTo>
                  <a:cubicBezTo>
                    <a:pt x="19479" y="0"/>
                    <a:pt x="23396" y="1130"/>
                    <a:pt x="26281" y="3391"/>
                  </a:cubicBezTo>
                  <a:cubicBezTo>
                    <a:pt x="29165" y="5629"/>
                    <a:pt x="30607" y="8664"/>
                    <a:pt x="30607" y="12495"/>
                  </a:cubicBezTo>
                  <a:cubicBezTo>
                    <a:pt x="30607" y="15164"/>
                    <a:pt x="29843" y="17424"/>
                    <a:pt x="28315" y="19275"/>
                  </a:cubicBezTo>
                  <a:cubicBezTo>
                    <a:pt x="26787" y="21105"/>
                    <a:pt x="24613" y="22375"/>
                    <a:pt x="21793" y="2308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99F9773-2FFD-0B89-1B92-57E8BD555234}"/>
                </a:ext>
              </a:extLst>
            </p:cNvPr>
            <p:cNvSpPr/>
            <p:nvPr/>
          </p:nvSpPr>
          <p:spPr>
            <a:xfrm>
              <a:off x="6829468" y="1484594"/>
              <a:ext cx="35127" cy="48203"/>
            </a:xfrm>
            <a:custGeom>
              <a:avLst/>
              <a:gdLst>
                <a:gd name="connsiteX0" fmla="*/ 21761 w 35127"/>
                <a:gd name="connsiteY0" fmla="*/ 5682 h 48203"/>
                <a:gd name="connsiteX1" fmla="*/ 5295 w 35127"/>
                <a:gd name="connsiteY1" fmla="*/ 31414 h 48203"/>
                <a:gd name="connsiteX2" fmla="*/ 21761 w 35127"/>
                <a:gd name="connsiteY2" fmla="*/ 31414 h 48203"/>
                <a:gd name="connsiteX3" fmla="*/ 21761 w 35127"/>
                <a:gd name="connsiteY3" fmla="*/ 5682 h 48203"/>
                <a:gd name="connsiteX4" fmla="*/ 20050 w 35127"/>
                <a:gd name="connsiteY4" fmla="*/ 0 h 48203"/>
                <a:gd name="connsiteX5" fmla="*/ 28251 w 35127"/>
                <a:gd name="connsiteY5" fmla="*/ 0 h 48203"/>
                <a:gd name="connsiteX6" fmla="*/ 28251 w 35127"/>
                <a:gd name="connsiteY6" fmla="*/ 31414 h 48203"/>
                <a:gd name="connsiteX7" fmla="*/ 35128 w 35127"/>
                <a:gd name="connsiteY7" fmla="*/ 31414 h 48203"/>
                <a:gd name="connsiteX8" fmla="*/ 35128 w 35127"/>
                <a:gd name="connsiteY8" fmla="*/ 36839 h 48203"/>
                <a:gd name="connsiteX9" fmla="*/ 28251 w 35127"/>
                <a:gd name="connsiteY9" fmla="*/ 36839 h 48203"/>
                <a:gd name="connsiteX10" fmla="*/ 28251 w 35127"/>
                <a:gd name="connsiteY10" fmla="*/ 48203 h 48203"/>
                <a:gd name="connsiteX11" fmla="*/ 21761 w 35127"/>
                <a:gd name="connsiteY11" fmla="*/ 48203 h 48203"/>
                <a:gd name="connsiteX12" fmla="*/ 21761 w 35127"/>
                <a:gd name="connsiteY12" fmla="*/ 36839 h 48203"/>
                <a:gd name="connsiteX13" fmla="*/ 0 w 35127"/>
                <a:gd name="connsiteY13" fmla="*/ 36839 h 48203"/>
                <a:gd name="connsiteX14" fmla="*/ 0 w 35127"/>
                <a:gd name="connsiteY14" fmla="*/ 30542 h 48203"/>
                <a:gd name="connsiteX15" fmla="*/ 20050 w 35127"/>
                <a:gd name="connsiteY15" fmla="*/ 0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127" h="48203">
                  <a:moveTo>
                    <a:pt x="21761" y="5682"/>
                  </a:moveTo>
                  <a:lnTo>
                    <a:pt x="5295" y="31414"/>
                  </a:lnTo>
                  <a:lnTo>
                    <a:pt x="21761" y="31414"/>
                  </a:lnTo>
                  <a:lnTo>
                    <a:pt x="21761" y="5682"/>
                  </a:lnTo>
                  <a:moveTo>
                    <a:pt x="20050" y="0"/>
                  </a:moveTo>
                  <a:lnTo>
                    <a:pt x="28251" y="0"/>
                  </a:lnTo>
                  <a:lnTo>
                    <a:pt x="28251" y="31414"/>
                  </a:lnTo>
                  <a:lnTo>
                    <a:pt x="35128" y="31414"/>
                  </a:lnTo>
                  <a:lnTo>
                    <a:pt x="35128" y="36839"/>
                  </a:lnTo>
                  <a:lnTo>
                    <a:pt x="28251" y="36839"/>
                  </a:lnTo>
                  <a:lnTo>
                    <a:pt x="28251" y="48203"/>
                  </a:lnTo>
                  <a:lnTo>
                    <a:pt x="21761" y="48203"/>
                  </a:lnTo>
                  <a:lnTo>
                    <a:pt x="21761" y="36839"/>
                  </a:lnTo>
                  <a:lnTo>
                    <a:pt x="0" y="36839"/>
                  </a:lnTo>
                  <a:lnTo>
                    <a:pt x="0" y="30542"/>
                  </a:lnTo>
                  <a:lnTo>
                    <a:pt x="2005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913314A-93BC-1160-6CFA-414C63E12D71}"/>
                </a:ext>
              </a:extLst>
            </p:cNvPr>
            <p:cNvSpPr/>
            <p:nvPr/>
          </p:nvSpPr>
          <p:spPr>
            <a:xfrm>
              <a:off x="6833407" y="1322405"/>
              <a:ext cx="31188" cy="49139"/>
            </a:xfrm>
            <a:custGeom>
              <a:avLst/>
              <a:gdLst>
                <a:gd name="connsiteX0" fmla="*/ 2034 w 31188"/>
                <a:gd name="connsiteY0" fmla="*/ 0 h 49139"/>
                <a:gd name="connsiteX1" fmla="*/ 27637 w 31188"/>
                <a:gd name="connsiteY1" fmla="*/ 0 h 49139"/>
                <a:gd name="connsiteX2" fmla="*/ 27637 w 31188"/>
                <a:gd name="connsiteY2" fmla="*/ 5488 h 49139"/>
                <a:gd name="connsiteX3" fmla="*/ 8008 w 31188"/>
                <a:gd name="connsiteY3" fmla="*/ 5488 h 49139"/>
                <a:gd name="connsiteX4" fmla="*/ 8008 w 31188"/>
                <a:gd name="connsiteY4" fmla="*/ 17305 h 49139"/>
                <a:gd name="connsiteX5" fmla="*/ 10848 w 31188"/>
                <a:gd name="connsiteY5" fmla="*/ 16595 h 49139"/>
                <a:gd name="connsiteX6" fmla="*/ 13690 w 31188"/>
                <a:gd name="connsiteY6" fmla="*/ 16336 h 49139"/>
                <a:gd name="connsiteX7" fmla="*/ 26475 w 31188"/>
                <a:gd name="connsiteY7" fmla="*/ 20760 h 49139"/>
                <a:gd name="connsiteX8" fmla="*/ 31189 w 31188"/>
                <a:gd name="connsiteY8" fmla="*/ 32738 h 49139"/>
                <a:gd name="connsiteX9" fmla="*/ 26346 w 31188"/>
                <a:gd name="connsiteY9" fmla="*/ 44846 h 49139"/>
                <a:gd name="connsiteX10" fmla="*/ 12688 w 31188"/>
                <a:gd name="connsiteY10" fmla="*/ 49139 h 49139"/>
                <a:gd name="connsiteX11" fmla="*/ 6490 w 31188"/>
                <a:gd name="connsiteY11" fmla="*/ 48623 h 49139"/>
                <a:gd name="connsiteX12" fmla="*/ 0 w 31188"/>
                <a:gd name="connsiteY12" fmla="*/ 47073 h 49139"/>
                <a:gd name="connsiteX13" fmla="*/ 0 w 31188"/>
                <a:gd name="connsiteY13" fmla="*/ 40519 h 49139"/>
                <a:gd name="connsiteX14" fmla="*/ 6006 w 31188"/>
                <a:gd name="connsiteY14" fmla="*/ 42876 h 49139"/>
                <a:gd name="connsiteX15" fmla="*/ 12559 w 31188"/>
                <a:gd name="connsiteY15" fmla="*/ 43651 h 49139"/>
                <a:gd name="connsiteX16" fmla="*/ 21406 w 31188"/>
                <a:gd name="connsiteY16" fmla="*/ 40712 h 49139"/>
                <a:gd name="connsiteX17" fmla="*/ 24667 w 31188"/>
                <a:gd name="connsiteY17" fmla="*/ 32738 h 49139"/>
                <a:gd name="connsiteX18" fmla="*/ 21406 w 31188"/>
                <a:gd name="connsiteY18" fmla="*/ 24763 h 49139"/>
                <a:gd name="connsiteX19" fmla="*/ 12559 w 31188"/>
                <a:gd name="connsiteY19" fmla="*/ 21825 h 49139"/>
                <a:gd name="connsiteX20" fmla="*/ 7329 w 31188"/>
                <a:gd name="connsiteY20" fmla="*/ 22406 h 49139"/>
                <a:gd name="connsiteX21" fmla="*/ 2034 w 31188"/>
                <a:gd name="connsiteY21" fmla="*/ 24214 h 49139"/>
                <a:gd name="connsiteX22" fmla="*/ 2034 w 31188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9">
                  <a:moveTo>
                    <a:pt x="2034" y="0"/>
                  </a:moveTo>
                  <a:lnTo>
                    <a:pt x="27637" y="0"/>
                  </a:lnTo>
                  <a:lnTo>
                    <a:pt x="27637" y="5488"/>
                  </a:lnTo>
                  <a:lnTo>
                    <a:pt x="8008" y="5488"/>
                  </a:lnTo>
                  <a:lnTo>
                    <a:pt x="8008" y="17305"/>
                  </a:lnTo>
                  <a:cubicBezTo>
                    <a:pt x="8954" y="16982"/>
                    <a:pt x="9901" y="16745"/>
                    <a:pt x="10848" y="16595"/>
                  </a:cubicBezTo>
                  <a:cubicBezTo>
                    <a:pt x="11796" y="16422"/>
                    <a:pt x="12743" y="16336"/>
                    <a:pt x="13690" y="16336"/>
                  </a:cubicBezTo>
                  <a:cubicBezTo>
                    <a:pt x="19070" y="16336"/>
                    <a:pt x="23333" y="17811"/>
                    <a:pt x="26475" y="20760"/>
                  </a:cubicBezTo>
                  <a:cubicBezTo>
                    <a:pt x="29618" y="23709"/>
                    <a:pt x="31189" y="27702"/>
                    <a:pt x="31189" y="32738"/>
                  </a:cubicBezTo>
                  <a:cubicBezTo>
                    <a:pt x="31189" y="37925"/>
                    <a:pt x="29575" y="41961"/>
                    <a:pt x="26346" y="44846"/>
                  </a:cubicBezTo>
                  <a:cubicBezTo>
                    <a:pt x="23117" y="47708"/>
                    <a:pt x="18565" y="49139"/>
                    <a:pt x="12688" y="49139"/>
                  </a:cubicBezTo>
                  <a:cubicBezTo>
                    <a:pt x="10665" y="49139"/>
                    <a:pt x="8599" y="48967"/>
                    <a:pt x="6490" y="48623"/>
                  </a:cubicBezTo>
                  <a:cubicBezTo>
                    <a:pt x="4402" y="48278"/>
                    <a:pt x="2239" y="47762"/>
                    <a:pt x="0" y="47073"/>
                  </a:cubicBezTo>
                  <a:lnTo>
                    <a:pt x="0" y="40519"/>
                  </a:lnTo>
                  <a:cubicBezTo>
                    <a:pt x="1938" y="41573"/>
                    <a:pt x="3939" y="42359"/>
                    <a:pt x="6006" y="42876"/>
                  </a:cubicBezTo>
                  <a:cubicBezTo>
                    <a:pt x="8072" y="43393"/>
                    <a:pt x="10257" y="43651"/>
                    <a:pt x="12559" y="43651"/>
                  </a:cubicBezTo>
                  <a:cubicBezTo>
                    <a:pt x="16283" y="43651"/>
                    <a:pt x="19232" y="42671"/>
                    <a:pt x="21406" y="40712"/>
                  </a:cubicBezTo>
                  <a:cubicBezTo>
                    <a:pt x="23580" y="38754"/>
                    <a:pt x="24667" y="36096"/>
                    <a:pt x="24667" y="32738"/>
                  </a:cubicBezTo>
                  <a:cubicBezTo>
                    <a:pt x="24667" y="29380"/>
                    <a:pt x="23580" y="26722"/>
                    <a:pt x="21406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6" y="21825"/>
                    <a:pt x="9072" y="22019"/>
                    <a:pt x="7329" y="22406"/>
                  </a:cubicBezTo>
                  <a:cubicBezTo>
                    <a:pt x="5607" y="22794"/>
                    <a:pt x="3842" y="23396"/>
                    <a:pt x="2034" y="24214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F9829239-9815-448D-A987-03D8C1AA5675}"/>
                </a:ext>
              </a:extLst>
            </p:cNvPr>
            <p:cNvSpPr/>
            <p:nvPr/>
          </p:nvSpPr>
          <p:spPr>
            <a:xfrm>
              <a:off x="6831308" y="1159344"/>
              <a:ext cx="33287" cy="50011"/>
            </a:xfrm>
            <a:custGeom>
              <a:avLst/>
              <a:gdLst>
                <a:gd name="connsiteX0" fmla="*/ 17208 w 33287"/>
                <a:gd name="connsiteY0" fmla="*/ 22374 h 50011"/>
                <a:gd name="connsiteX1" fmla="*/ 10235 w 33287"/>
                <a:gd name="connsiteY1" fmla="*/ 25377 h 50011"/>
                <a:gd name="connsiteX2" fmla="*/ 7684 w 33287"/>
                <a:gd name="connsiteY2" fmla="*/ 33610 h 50011"/>
                <a:gd name="connsiteX3" fmla="*/ 10235 w 33287"/>
                <a:gd name="connsiteY3" fmla="*/ 41843 h 50011"/>
                <a:gd name="connsiteX4" fmla="*/ 17208 w 33287"/>
                <a:gd name="connsiteY4" fmla="*/ 44846 h 50011"/>
                <a:gd name="connsiteX5" fmla="*/ 24150 w 33287"/>
                <a:gd name="connsiteY5" fmla="*/ 41843 h 50011"/>
                <a:gd name="connsiteX6" fmla="*/ 26733 w 33287"/>
                <a:gd name="connsiteY6" fmla="*/ 33610 h 50011"/>
                <a:gd name="connsiteX7" fmla="*/ 24150 w 33287"/>
                <a:gd name="connsiteY7" fmla="*/ 25377 h 50011"/>
                <a:gd name="connsiteX8" fmla="*/ 17208 w 33287"/>
                <a:gd name="connsiteY8" fmla="*/ 22374 h 50011"/>
                <a:gd name="connsiteX9" fmla="*/ 30156 w 33287"/>
                <a:gd name="connsiteY9" fmla="*/ 1937 h 50011"/>
                <a:gd name="connsiteX10" fmla="*/ 30156 w 33287"/>
                <a:gd name="connsiteY10" fmla="*/ 7878 h 50011"/>
                <a:gd name="connsiteX11" fmla="*/ 25183 w 33287"/>
                <a:gd name="connsiteY11" fmla="*/ 6102 h 50011"/>
                <a:gd name="connsiteX12" fmla="*/ 20243 w 33287"/>
                <a:gd name="connsiteY12" fmla="*/ 5489 h 50011"/>
                <a:gd name="connsiteX13" fmla="*/ 10364 w 33287"/>
                <a:gd name="connsiteY13" fmla="*/ 9847 h 50011"/>
                <a:gd name="connsiteX14" fmla="*/ 6489 w 33287"/>
                <a:gd name="connsiteY14" fmla="*/ 23020 h 50011"/>
                <a:gd name="connsiteX15" fmla="*/ 11268 w 33287"/>
                <a:gd name="connsiteY15" fmla="*/ 18726 h 50011"/>
                <a:gd name="connsiteX16" fmla="*/ 17596 w 33287"/>
                <a:gd name="connsiteY16" fmla="*/ 17209 h 50011"/>
                <a:gd name="connsiteX17" fmla="*/ 29058 w 33287"/>
                <a:gd name="connsiteY17" fmla="*/ 21632 h 50011"/>
                <a:gd name="connsiteX18" fmla="*/ 33287 w 33287"/>
                <a:gd name="connsiteY18" fmla="*/ 33610 h 50011"/>
                <a:gd name="connsiteX19" fmla="*/ 28897 w 33287"/>
                <a:gd name="connsiteY19" fmla="*/ 45523 h 50011"/>
                <a:gd name="connsiteX20" fmla="*/ 17208 w 33287"/>
                <a:gd name="connsiteY20" fmla="*/ 50011 h 50011"/>
                <a:gd name="connsiteX21" fmla="*/ 4423 w 33287"/>
                <a:gd name="connsiteY21" fmla="*/ 43619 h 50011"/>
                <a:gd name="connsiteX22" fmla="*/ 0 w 33287"/>
                <a:gd name="connsiteY22" fmla="*/ 25022 h 50011"/>
                <a:gd name="connsiteX23" fmla="*/ 5424 w 33287"/>
                <a:gd name="connsiteY23" fmla="*/ 6812 h 50011"/>
                <a:gd name="connsiteX24" fmla="*/ 19985 w 33287"/>
                <a:gd name="connsiteY24" fmla="*/ 0 h 50011"/>
                <a:gd name="connsiteX25" fmla="*/ 24925 w 33287"/>
                <a:gd name="connsiteY25" fmla="*/ 484 h 50011"/>
                <a:gd name="connsiteX26" fmla="*/ 30156 w 33287"/>
                <a:gd name="connsiteY26" fmla="*/ 1937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287" h="50011">
                  <a:moveTo>
                    <a:pt x="17208" y="22374"/>
                  </a:moveTo>
                  <a:cubicBezTo>
                    <a:pt x="14281" y="22374"/>
                    <a:pt x="11957" y="23375"/>
                    <a:pt x="10235" y="25377"/>
                  </a:cubicBezTo>
                  <a:cubicBezTo>
                    <a:pt x="8534" y="27379"/>
                    <a:pt x="7684" y="30123"/>
                    <a:pt x="7684" y="33610"/>
                  </a:cubicBezTo>
                  <a:cubicBezTo>
                    <a:pt x="7684" y="37075"/>
                    <a:pt x="8534" y="39819"/>
                    <a:pt x="10235" y="41843"/>
                  </a:cubicBezTo>
                  <a:cubicBezTo>
                    <a:pt x="11957" y="43845"/>
                    <a:pt x="14281" y="44846"/>
                    <a:pt x="17208" y="44846"/>
                  </a:cubicBezTo>
                  <a:cubicBezTo>
                    <a:pt x="20136" y="44846"/>
                    <a:pt x="22450" y="43845"/>
                    <a:pt x="24150" y="41843"/>
                  </a:cubicBezTo>
                  <a:cubicBezTo>
                    <a:pt x="25873" y="39819"/>
                    <a:pt x="26733" y="37075"/>
                    <a:pt x="26733" y="33610"/>
                  </a:cubicBezTo>
                  <a:cubicBezTo>
                    <a:pt x="26733" y="30123"/>
                    <a:pt x="25873" y="27379"/>
                    <a:pt x="24150" y="25377"/>
                  </a:cubicBezTo>
                  <a:cubicBezTo>
                    <a:pt x="22450" y="23375"/>
                    <a:pt x="20136" y="22374"/>
                    <a:pt x="17208" y="22374"/>
                  </a:cubicBezTo>
                  <a:moveTo>
                    <a:pt x="30156" y="1937"/>
                  </a:moveTo>
                  <a:lnTo>
                    <a:pt x="30156" y="7878"/>
                  </a:lnTo>
                  <a:cubicBezTo>
                    <a:pt x="28520" y="7103"/>
                    <a:pt x="26863" y="6511"/>
                    <a:pt x="25183" y="6102"/>
                  </a:cubicBezTo>
                  <a:cubicBezTo>
                    <a:pt x="23526" y="5693"/>
                    <a:pt x="21880" y="5489"/>
                    <a:pt x="20243" y="5489"/>
                  </a:cubicBezTo>
                  <a:cubicBezTo>
                    <a:pt x="15939" y="5489"/>
                    <a:pt x="12646" y="6942"/>
                    <a:pt x="10364" y="9847"/>
                  </a:cubicBezTo>
                  <a:cubicBezTo>
                    <a:pt x="8104" y="12753"/>
                    <a:pt x="6812" y="17143"/>
                    <a:pt x="6489" y="23020"/>
                  </a:cubicBezTo>
                  <a:cubicBezTo>
                    <a:pt x="7760" y="21148"/>
                    <a:pt x="9353" y="19716"/>
                    <a:pt x="11268" y="18726"/>
                  </a:cubicBezTo>
                  <a:cubicBezTo>
                    <a:pt x="13183" y="17715"/>
                    <a:pt x="15293" y="17209"/>
                    <a:pt x="17596" y="17209"/>
                  </a:cubicBezTo>
                  <a:cubicBezTo>
                    <a:pt x="22439" y="17209"/>
                    <a:pt x="26259" y="18683"/>
                    <a:pt x="29058" y="21632"/>
                  </a:cubicBezTo>
                  <a:cubicBezTo>
                    <a:pt x="31877" y="24560"/>
                    <a:pt x="33287" y="28552"/>
                    <a:pt x="33287" y="33610"/>
                  </a:cubicBezTo>
                  <a:cubicBezTo>
                    <a:pt x="33287" y="38560"/>
                    <a:pt x="31824" y="42531"/>
                    <a:pt x="28897" y="45523"/>
                  </a:cubicBezTo>
                  <a:cubicBezTo>
                    <a:pt x="25969" y="48515"/>
                    <a:pt x="22073" y="50011"/>
                    <a:pt x="17208" y="50011"/>
                  </a:cubicBezTo>
                  <a:cubicBezTo>
                    <a:pt x="11634" y="50011"/>
                    <a:pt x="7372" y="47880"/>
                    <a:pt x="4423" y="43619"/>
                  </a:cubicBezTo>
                  <a:cubicBezTo>
                    <a:pt x="1474" y="39335"/>
                    <a:pt x="0" y="33136"/>
                    <a:pt x="0" y="25022"/>
                  </a:cubicBezTo>
                  <a:cubicBezTo>
                    <a:pt x="0" y="17402"/>
                    <a:pt x="1808" y="11333"/>
                    <a:pt x="5424" y="6812"/>
                  </a:cubicBezTo>
                  <a:cubicBezTo>
                    <a:pt x="9041" y="2271"/>
                    <a:pt x="13894" y="0"/>
                    <a:pt x="19985" y="0"/>
                  </a:cubicBezTo>
                  <a:cubicBezTo>
                    <a:pt x="21621" y="0"/>
                    <a:pt x="23268" y="161"/>
                    <a:pt x="24925" y="484"/>
                  </a:cubicBezTo>
                  <a:cubicBezTo>
                    <a:pt x="26604" y="807"/>
                    <a:pt x="28347" y="1291"/>
                    <a:pt x="30156" y="193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A4F99400-743E-3971-A28C-4F33F562E6B8}"/>
                </a:ext>
              </a:extLst>
            </p:cNvPr>
            <p:cNvSpPr/>
            <p:nvPr/>
          </p:nvSpPr>
          <p:spPr>
            <a:xfrm>
              <a:off x="6752868" y="1687685"/>
              <a:ext cx="34647" cy="33565"/>
            </a:xfrm>
            <a:custGeom>
              <a:avLst/>
              <a:gdLst>
                <a:gd name="connsiteX0" fmla="*/ 5339 w 34647"/>
                <a:gd name="connsiteY0" fmla="*/ 0 h 33565"/>
                <a:gd name="connsiteX1" fmla="*/ 8214 w 34647"/>
                <a:gd name="connsiteY1" fmla="*/ 261 h 33565"/>
                <a:gd name="connsiteX2" fmla="*/ 12881 w 34647"/>
                <a:gd name="connsiteY2" fmla="*/ 1157 h 33565"/>
                <a:gd name="connsiteX3" fmla="*/ 18556 w 34647"/>
                <a:gd name="connsiteY3" fmla="*/ 2726 h 33565"/>
                <a:gd name="connsiteX4" fmla="*/ 24381 w 34647"/>
                <a:gd name="connsiteY4" fmla="*/ 5040 h 33565"/>
                <a:gd name="connsiteX5" fmla="*/ 29533 w 34647"/>
                <a:gd name="connsiteY5" fmla="*/ 8139 h 33565"/>
                <a:gd name="connsiteX6" fmla="*/ 33229 w 34647"/>
                <a:gd name="connsiteY6" fmla="*/ 12171 h 33565"/>
                <a:gd name="connsiteX7" fmla="*/ 34648 w 34647"/>
                <a:gd name="connsiteY7" fmla="*/ 17175 h 33565"/>
                <a:gd name="connsiteX8" fmla="*/ 34461 w 34647"/>
                <a:gd name="connsiteY8" fmla="*/ 19602 h 33565"/>
                <a:gd name="connsiteX9" fmla="*/ 33677 w 34647"/>
                <a:gd name="connsiteY9" fmla="*/ 22289 h 33565"/>
                <a:gd name="connsiteX10" fmla="*/ 32109 w 34647"/>
                <a:gd name="connsiteY10" fmla="*/ 24866 h 33565"/>
                <a:gd name="connsiteX11" fmla="*/ 29309 w 34647"/>
                <a:gd name="connsiteY11" fmla="*/ 26695 h 33565"/>
                <a:gd name="connsiteX12" fmla="*/ 25165 w 34647"/>
                <a:gd name="connsiteY12" fmla="*/ 27442 h 33565"/>
                <a:gd name="connsiteX13" fmla="*/ 19489 w 34647"/>
                <a:gd name="connsiteY13" fmla="*/ 26546 h 33565"/>
                <a:gd name="connsiteX14" fmla="*/ 9483 w 34647"/>
                <a:gd name="connsiteY14" fmla="*/ 23074 h 33565"/>
                <a:gd name="connsiteX15" fmla="*/ 4107 w 34647"/>
                <a:gd name="connsiteY15" fmla="*/ 21767 h 33565"/>
                <a:gd name="connsiteX16" fmla="*/ 2726 w 34647"/>
                <a:gd name="connsiteY16" fmla="*/ 21954 h 33565"/>
                <a:gd name="connsiteX17" fmla="*/ 1979 w 34647"/>
                <a:gd name="connsiteY17" fmla="*/ 22513 h 33565"/>
                <a:gd name="connsiteX18" fmla="*/ 1717 w 34647"/>
                <a:gd name="connsiteY18" fmla="*/ 23111 h 33565"/>
                <a:gd name="connsiteX19" fmla="*/ 1680 w 34647"/>
                <a:gd name="connsiteY19" fmla="*/ 23671 h 33565"/>
                <a:gd name="connsiteX20" fmla="*/ 3808 w 34647"/>
                <a:gd name="connsiteY20" fmla="*/ 27815 h 33565"/>
                <a:gd name="connsiteX21" fmla="*/ 11164 w 34647"/>
                <a:gd name="connsiteY21" fmla="*/ 31400 h 33565"/>
                <a:gd name="connsiteX22" fmla="*/ 12321 w 34647"/>
                <a:gd name="connsiteY22" fmla="*/ 31885 h 33565"/>
                <a:gd name="connsiteX23" fmla="*/ 12545 w 34647"/>
                <a:gd name="connsiteY23" fmla="*/ 32631 h 33565"/>
                <a:gd name="connsiteX24" fmla="*/ 11761 w 34647"/>
                <a:gd name="connsiteY24" fmla="*/ 33565 h 33565"/>
                <a:gd name="connsiteX25" fmla="*/ 10678 w 34647"/>
                <a:gd name="connsiteY25" fmla="*/ 33304 h 33565"/>
                <a:gd name="connsiteX26" fmla="*/ 8438 w 34647"/>
                <a:gd name="connsiteY26" fmla="*/ 32557 h 33565"/>
                <a:gd name="connsiteX27" fmla="*/ 5638 w 34647"/>
                <a:gd name="connsiteY27" fmla="*/ 31213 h 33565"/>
                <a:gd name="connsiteX28" fmla="*/ 2912 w 34647"/>
                <a:gd name="connsiteY28" fmla="*/ 29309 h 33565"/>
                <a:gd name="connsiteX29" fmla="*/ 821 w 34647"/>
                <a:gd name="connsiteY29" fmla="*/ 26695 h 33565"/>
                <a:gd name="connsiteX30" fmla="*/ 0 w 34647"/>
                <a:gd name="connsiteY30" fmla="*/ 23447 h 33565"/>
                <a:gd name="connsiteX31" fmla="*/ 1829 w 34647"/>
                <a:gd name="connsiteY31" fmla="*/ 18929 h 33565"/>
                <a:gd name="connsiteX32" fmla="*/ 6273 w 34647"/>
                <a:gd name="connsiteY32" fmla="*/ 17175 h 33565"/>
                <a:gd name="connsiteX33" fmla="*/ 10081 w 34647"/>
                <a:gd name="connsiteY33" fmla="*/ 18108 h 33565"/>
                <a:gd name="connsiteX34" fmla="*/ 16391 w 34647"/>
                <a:gd name="connsiteY34" fmla="*/ 20385 h 33565"/>
                <a:gd name="connsiteX35" fmla="*/ 21356 w 34647"/>
                <a:gd name="connsiteY35" fmla="*/ 21841 h 33565"/>
                <a:gd name="connsiteX36" fmla="*/ 26285 w 34647"/>
                <a:gd name="connsiteY36" fmla="*/ 22551 h 33565"/>
                <a:gd name="connsiteX37" fmla="*/ 31138 w 34647"/>
                <a:gd name="connsiteY37" fmla="*/ 21132 h 33565"/>
                <a:gd name="connsiteX38" fmla="*/ 32930 w 34647"/>
                <a:gd name="connsiteY38" fmla="*/ 16876 h 33565"/>
                <a:gd name="connsiteX39" fmla="*/ 31101 w 34647"/>
                <a:gd name="connsiteY39" fmla="*/ 12060 h 33565"/>
                <a:gd name="connsiteX40" fmla="*/ 26583 w 34647"/>
                <a:gd name="connsiteY40" fmla="*/ 8214 h 33565"/>
                <a:gd name="connsiteX41" fmla="*/ 20908 w 34647"/>
                <a:gd name="connsiteY41" fmla="*/ 5526 h 33565"/>
                <a:gd name="connsiteX42" fmla="*/ 15607 w 34647"/>
                <a:gd name="connsiteY42" fmla="*/ 3846 h 33565"/>
                <a:gd name="connsiteX43" fmla="*/ 12209 w 34647"/>
                <a:gd name="connsiteY43" fmla="*/ 3285 h 33565"/>
                <a:gd name="connsiteX44" fmla="*/ 5974 w 34647"/>
                <a:gd name="connsiteY44" fmla="*/ 5862 h 33565"/>
                <a:gd name="connsiteX45" fmla="*/ 4816 w 34647"/>
                <a:gd name="connsiteY45" fmla="*/ 6833 h 33565"/>
                <a:gd name="connsiteX46" fmla="*/ 3659 w 34647"/>
                <a:gd name="connsiteY46" fmla="*/ 7094 h 33565"/>
                <a:gd name="connsiteX47" fmla="*/ 1195 w 34647"/>
                <a:gd name="connsiteY47" fmla="*/ 5936 h 33565"/>
                <a:gd name="connsiteX48" fmla="*/ 0 w 34647"/>
                <a:gd name="connsiteY48" fmla="*/ 3360 h 33565"/>
                <a:gd name="connsiteX49" fmla="*/ 1269 w 34647"/>
                <a:gd name="connsiteY49" fmla="*/ 1046 h 33565"/>
                <a:gd name="connsiteX50" fmla="*/ 5339 w 34647"/>
                <a:gd name="connsiteY50" fmla="*/ 0 h 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647" h="33565">
                  <a:moveTo>
                    <a:pt x="5339" y="0"/>
                  </a:moveTo>
                  <a:cubicBezTo>
                    <a:pt x="5986" y="0"/>
                    <a:pt x="6945" y="87"/>
                    <a:pt x="8214" y="261"/>
                  </a:cubicBezTo>
                  <a:cubicBezTo>
                    <a:pt x="9483" y="436"/>
                    <a:pt x="11039" y="734"/>
                    <a:pt x="12881" y="1157"/>
                  </a:cubicBezTo>
                  <a:cubicBezTo>
                    <a:pt x="14723" y="1581"/>
                    <a:pt x="16615" y="2103"/>
                    <a:pt x="18556" y="2726"/>
                  </a:cubicBezTo>
                  <a:cubicBezTo>
                    <a:pt x="20498" y="3323"/>
                    <a:pt x="22439" y="4094"/>
                    <a:pt x="24381" y="5040"/>
                  </a:cubicBezTo>
                  <a:cubicBezTo>
                    <a:pt x="26297" y="5986"/>
                    <a:pt x="28015" y="7019"/>
                    <a:pt x="29533" y="8139"/>
                  </a:cubicBezTo>
                  <a:cubicBezTo>
                    <a:pt x="31051" y="9259"/>
                    <a:pt x="32283" y="10603"/>
                    <a:pt x="33229" y="12171"/>
                  </a:cubicBezTo>
                  <a:cubicBezTo>
                    <a:pt x="34175" y="13740"/>
                    <a:pt x="34648" y="15408"/>
                    <a:pt x="34648" y="17175"/>
                  </a:cubicBezTo>
                  <a:cubicBezTo>
                    <a:pt x="34648" y="17997"/>
                    <a:pt x="34586" y="18806"/>
                    <a:pt x="34461" y="19602"/>
                  </a:cubicBezTo>
                  <a:cubicBezTo>
                    <a:pt x="34337" y="20398"/>
                    <a:pt x="34075" y="21294"/>
                    <a:pt x="33677" y="22289"/>
                  </a:cubicBezTo>
                  <a:cubicBezTo>
                    <a:pt x="33279" y="23285"/>
                    <a:pt x="32756" y="24144"/>
                    <a:pt x="32109" y="24866"/>
                  </a:cubicBezTo>
                  <a:cubicBezTo>
                    <a:pt x="31437" y="25587"/>
                    <a:pt x="30504" y="26197"/>
                    <a:pt x="29309" y="26695"/>
                  </a:cubicBezTo>
                  <a:cubicBezTo>
                    <a:pt x="28114" y="27193"/>
                    <a:pt x="26733" y="27442"/>
                    <a:pt x="25165" y="27442"/>
                  </a:cubicBezTo>
                  <a:cubicBezTo>
                    <a:pt x="23547" y="27442"/>
                    <a:pt x="21655" y="27143"/>
                    <a:pt x="19489" y="26546"/>
                  </a:cubicBezTo>
                  <a:cubicBezTo>
                    <a:pt x="17299" y="25924"/>
                    <a:pt x="13964" y="24766"/>
                    <a:pt x="9483" y="23074"/>
                  </a:cubicBezTo>
                  <a:cubicBezTo>
                    <a:pt x="7169" y="22202"/>
                    <a:pt x="5376" y="21767"/>
                    <a:pt x="4107" y="21767"/>
                  </a:cubicBezTo>
                  <a:cubicBezTo>
                    <a:pt x="3535" y="21767"/>
                    <a:pt x="3074" y="21829"/>
                    <a:pt x="2726" y="21954"/>
                  </a:cubicBezTo>
                  <a:cubicBezTo>
                    <a:pt x="2352" y="22078"/>
                    <a:pt x="2103" y="22265"/>
                    <a:pt x="1979" y="22513"/>
                  </a:cubicBezTo>
                  <a:cubicBezTo>
                    <a:pt x="1830" y="22763"/>
                    <a:pt x="1742" y="22962"/>
                    <a:pt x="1717" y="23111"/>
                  </a:cubicBezTo>
                  <a:cubicBezTo>
                    <a:pt x="1693" y="23235"/>
                    <a:pt x="1680" y="23422"/>
                    <a:pt x="1680" y="23671"/>
                  </a:cubicBezTo>
                  <a:cubicBezTo>
                    <a:pt x="1680" y="25040"/>
                    <a:pt x="2390" y="26421"/>
                    <a:pt x="3808" y="27815"/>
                  </a:cubicBezTo>
                  <a:cubicBezTo>
                    <a:pt x="5227" y="29209"/>
                    <a:pt x="7679" y="30405"/>
                    <a:pt x="11164" y="31400"/>
                  </a:cubicBezTo>
                  <a:cubicBezTo>
                    <a:pt x="11786" y="31598"/>
                    <a:pt x="12172" y="31760"/>
                    <a:pt x="12321" y="31885"/>
                  </a:cubicBezTo>
                  <a:cubicBezTo>
                    <a:pt x="12470" y="32010"/>
                    <a:pt x="12545" y="32258"/>
                    <a:pt x="12545" y="32631"/>
                  </a:cubicBezTo>
                  <a:cubicBezTo>
                    <a:pt x="12520" y="33254"/>
                    <a:pt x="12259" y="33565"/>
                    <a:pt x="11761" y="33565"/>
                  </a:cubicBezTo>
                  <a:cubicBezTo>
                    <a:pt x="11612" y="33565"/>
                    <a:pt x="11251" y="33479"/>
                    <a:pt x="10678" y="33304"/>
                  </a:cubicBezTo>
                  <a:cubicBezTo>
                    <a:pt x="10081" y="33130"/>
                    <a:pt x="9334" y="32881"/>
                    <a:pt x="8438" y="32557"/>
                  </a:cubicBezTo>
                  <a:cubicBezTo>
                    <a:pt x="7517" y="32234"/>
                    <a:pt x="6584" y="31786"/>
                    <a:pt x="5638" y="31213"/>
                  </a:cubicBezTo>
                  <a:cubicBezTo>
                    <a:pt x="4667" y="30640"/>
                    <a:pt x="3759" y="30006"/>
                    <a:pt x="2912" y="29309"/>
                  </a:cubicBezTo>
                  <a:cubicBezTo>
                    <a:pt x="2066" y="28587"/>
                    <a:pt x="1369" y="27716"/>
                    <a:pt x="821" y="26695"/>
                  </a:cubicBezTo>
                  <a:cubicBezTo>
                    <a:pt x="274" y="25674"/>
                    <a:pt x="0" y="24592"/>
                    <a:pt x="0" y="23447"/>
                  </a:cubicBezTo>
                  <a:cubicBezTo>
                    <a:pt x="0" y="21580"/>
                    <a:pt x="610" y="20074"/>
                    <a:pt x="1829" y="18929"/>
                  </a:cubicBezTo>
                  <a:cubicBezTo>
                    <a:pt x="3024" y="17760"/>
                    <a:pt x="4505" y="17175"/>
                    <a:pt x="6273" y="17175"/>
                  </a:cubicBezTo>
                  <a:cubicBezTo>
                    <a:pt x="7243" y="17175"/>
                    <a:pt x="8513" y="17486"/>
                    <a:pt x="10081" y="18108"/>
                  </a:cubicBezTo>
                  <a:cubicBezTo>
                    <a:pt x="12918" y="19153"/>
                    <a:pt x="15022" y="19913"/>
                    <a:pt x="16391" y="20385"/>
                  </a:cubicBezTo>
                  <a:cubicBezTo>
                    <a:pt x="17760" y="20858"/>
                    <a:pt x="19415" y="21343"/>
                    <a:pt x="21356" y="21841"/>
                  </a:cubicBezTo>
                  <a:cubicBezTo>
                    <a:pt x="23298" y="22314"/>
                    <a:pt x="24941" y="22551"/>
                    <a:pt x="26285" y="22551"/>
                  </a:cubicBezTo>
                  <a:cubicBezTo>
                    <a:pt x="28326" y="22551"/>
                    <a:pt x="29944" y="22078"/>
                    <a:pt x="31138" y="21132"/>
                  </a:cubicBezTo>
                  <a:cubicBezTo>
                    <a:pt x="32333" y="20186"/>
                    <a:pt x="32930" y="18767"/>
                    <a:pt x="32930" y="16876"/>
                  </a:cubicBezTo>
                  <a:cubicBezTo>
                    <a:pt x="32930" y="15183"/>
                    <a:pt x="32321" y="13578"/>
                    <a:pt x="31101" y="12060"/>
                  </a:cubicBezTo>
                  <a:cubicBezTo>
                    <a:pt x="29856" y="10517"/>
                    <a:pt x="28351" y="9235"/>
                    <a:pt x="26583" y="8214"/>
                  </a:cubicBezTo>
                  <a:cubicBezTo>
                    <a:pt x="24791" y="7193"/>
                    <a:pt x="22900" y="6297"/>
                    <a:pt x="20908" y="5526"/>
                  </a:cubicBezTo>
                  <a:cubicBezTo>
                    <a:pt x="18892" y="4754"/>
                    <a:pt x="17125" y="4194"/>
                    <a:pt x="15607" y="3846"/>
                  </a:cubicBezTo>
                  <a:cubicBezTo>
                    <a:pt x="14063" y="3472"/>
                    <a:pt x="12931" y="3285"/>
                    <a:pt x="12209" y="3285"/>
                  </a:cubicBezTo>
                  <a:cubicBezTo>
                    <a:pt x="9695" y="3285"/>
                    <a:pt x="7617" y="4144"/>
                    <a:pt x="5974" y="5862"/>
                  </a:cubicBezTo>
                  <a:cubicBezTo>
                    <a:pt x="5501" y="6335"/>
                    <a:pt x="5115" y="6658"/>
                    <a:pt x="4816" y="6833"/>
                  </a:cubicBezTo>
                  <a:cubicBezTo>
                    <a:pt x="4518" y="7007"/>
                    <a:pt x="4132" y="7094"/>
                    <a:pt x="3659" y="7094"/>
                  </a:cubicBezTo>
                  <a:cubicBezTo>
                    <a:pt x="2788" y="7094"/>
                    <a:pt x="1966" y="6708"/>
                    <a:pt x="1195" y="5936"/>
                  </a:cubicBezTo>
                  <a:cubicBezTo>
                    <a:pt x="398" y="5140"/>
                    <a:pt x="0" y="4281"/>
                    <a:pt x="0" y="3360"/>
                  </a:cubicBezTo>
                  <a:cubicBezTo>
                    <a:pt x="0" y="2514"/>
                    <a:pt x="423" y="1742"/>
                    <a:pt x="1269" y="1046"/>
                  </a:cubicBezTo>
                  <a:cubicBezTo>
                    <a:pt x="2116" y="348"/>
                    <a:pt x="3472" y="0"/>
                    <a:pt x="533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43871A7-B38C-6EC0-83DC-3F80962D3609}"/>
                </a:ext>
              </a:extLst>
            </p:cNvPr>
            <p:cNvSpPr/>
            <p:nvPr/>
          </p:nvSpPr>
          <p:spPr>
            <a:xfrm>
              <a:off x="6729309" y="1659452"/>
              <a:ext cx="76464" cy="17734"/>
            </a:xfrm>
            <a:custGeom>
              <a:avLst/>
              <a:gdLst>
                <a:gd name="connsiteX0" fmla="*/ 38232 w 76464"/>
                <a:gd name="connsiteY0" fmla="*/ 17734 h 17734"/>
                <a:gd name="connsiteX1" fmla="*/ 14897 w 76464"/>
                <a:gd name="connsiteY1" fmla="*/ 12918 h 17734"/>
                <a:gd name="connsiteX2" fmla="*/ 6870 w 76464"/>
                <a:gd name="connsiteY2" fmla="*/ 7989 h 17734"/>
                <a:gd name="connsiteX3" fmla="*/ 1606 w 76464"/>
                <a:gd name="connsiteY3" fmla="*/ 3210 h 17734"/>
                <a:gd name="connsiteX4" fmla="*/ 0 w 76464"/>
                <a:gd name="connsiteY4" fmla="*/ 783 h 17734"/>
                <a:gd name="connsiteX5" fmla="*/ 747 w 76464"/>
                <a:gd name="connsiteY5" fmla="*/ 0 h 17734"/>
                <a:gd name="connsiteX6" fmla="*/ 2054 w 76464"/>
                <a:gd name="connsiteY6" fmla="*/ 1007 h 17734"/>
                <a:gd name="connsiteX7" fmla="*/ 38232 w 76464"/>
                <a:gd name="connsiteY7" fmla="*/ 13291 h 17734"/>
                <a:gd name="connsiteX8" fmla="*/ 74000 w 76464"/>
                <a:gd name="connsiteY8" fmla="*/ 1306 h 17734"/>
                <a:gd name="connsiteX9" fmla="*/ 75718 w 76464"/>
                <a:gd name="connsiteY9" fmla="*/ 0 h 17734"/>
                <a:gd name="connsiteX10" fmla="*/ 76465 w 76464"/>
                <a:gd name="connsiteY10" fmla="*/ 783 h 17734"/>
                <a:gd name="connsiteX11" fmla="*/ 74934 w 76464"/>
                <a:gd name="connsiteY11" fmla="*/ 3136 h 17734"/>
                <a:gd name="connsiteX12" fmla="*/ 69893 w 76464"/>
                <a:gd name="connsiteY12" fmla="*/ 7803 h 17734"/>
                <a:gd name="connsiteX13" fmla="*/ 62090 w 76464"/>
                <a:gd name="connsiteY13" fmla="*/ 12694 h 17734"/>
                <a:gd name="connsiteX14" fmla="*/ 38232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38232" y="17734"/>
                  </a:moveTo>
                  <a:cubicBezTo>
                    <a:pt x="29620" y="17734"/>
                    <a:pt x="21842" y="16129"/>
                    <a:pt x="14897" y="12918"/>
                  </a:cubicBezTo>
                  <a:cubicBezTo>
                    <a:pt x="11985" y="11550"/>
                    <a:pt x="9309" y="9906"/>
                    <a:pt x="6870" y="7989"/>
                  </a:cubicBezTo>
                  <a:cubicBezTo>
                    <a:pt x="4431" y="6072"/>
                    <a:pt x="2676" y="4480"/>
                    <a:pt x="1606" y="3210"/>
                  </a:cubicBezTo>
                  <a:cubicBezTo>
                    <a:pt x="535" y="1941"/>
                    <a:pt x="0" y="1132"/>
                    <a:pt x="0" y="783"/>
                  </a:cubicBezTo>
                  <a:cubicBezTo>
                    <a:pt x="0" y="286"/>
                    <a:pt x="249" y="25"/>
                    <a:pt x="747" y="0"/>
                  </a:cubicBezTo>
                  <a:cubicBezTo>
                    <a:pt x="996" y="0"/>
                    <a:pt x="1431" y="336"/>
                    <a:pt x="2054" y="1007"/>
                  </a:cubicBezTo>
                  <a:cubicBezTo>
                    <a:pt x="10417" y="9221"/>
                    <a:pt x="22476" y="13316"/>
                    <a:pt x="38232" y="13291"/>
                  </a:cubicBezTo>
                  <a:cubicBezTo>
                    <a:pt x="54038" y="13291"/>
                    <a:pt x="65960" y="9296"/>
                    <a:pt x="74000" y="1306"/>
                  </a:cubicBezTo>
                  <a:cubicBezTo>
                    <a:pt x="74871" y="435"/>
                    <a:pt x="75444" y="0"/>
                    <a:pt x="75718" y="0"/>
                  </a:cubicBezTo>
                  <a:cubicBezTo>
                    <a:pt x="76216" y="0"/>
                    <a:pt x="76465" y="261"/>
                    <a:pt x="76465" y="783"/>
                  </a:cubicBezTo>
                  <a:cubicBezTo>
                    <a:pt x="76465" y="1132"/>
                    <a:pt x="75955" y="1916"/>
                    <a:pt x="74934" y="3136"/>
                  </a:cubicBezTo>
                  <a:cubicBezTo>
                    <a:pt x="73913" y="4356"/>
                    <a:pt x="72232" y="5911"/>
                    <a:pt x="69893" y="7803"/>
                  </a:cubicBezTo>
                  <a:cubicBezTo>
                    <a:pt x="67553" y="9694"/>
                    <a:pt x="64952" y="11325"/>
                    <a:pt x="62090" y="12694"/>
                  </a:cubicBezTo>
                  <a:cubicBezTo>
                    <a:pt x="55145" y="16054"/>
                    <a:pt x="47193" y="17734"/>
                    <a:pt x="38232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A4635813-33C0-D3E8-847D-5BA7373C4FAF}"/>
                </a:ext>
              </a:extLst>
            </p:cNvPr>
            <p:cNvSpPr/>
            <p:nvPr/>
          </p:nvSpPr>
          <p:spPr>
            <a:xfrm>
              <a:off x="6738792" y="1630157"/>
              <a:ext cx="48723" cy="23484"/>
            </a:xfrm>
            <a:custGeom>
              <a:avLst/>
              <a:gdLst>
                <a:gd name="connsiteX0" fmla="*/ 15756 w 48723"/>
                <a:gd name="connsiteY0" fmla="*/ 0 h 23484"/>
                <a:gd name="connsiteX1" fmla="*/ 17063 w 48723"/>
                <a:gd name="connsiteY1" fmla="*/ 485 h 23484"/>
                <a:gd name="connsiteX2" fmla="*/ 17287 w 48723"/>
                <a:gd name="connsiteY2" fmla="*/ 2315 h 23484"/>
                <a:gd name="connsiteX3" fmla="*/ 17287 w 48723"/>
                <a:gd name="connsiteY3" fmla="*/ 9484 h 23484"/>
                <a:gd name="connsiteX4" fmla="*/ 39838 w 48723"/>
                <a:gd name="connsiteY4" fmla="*/ 15158 h 23484"/>
                <a:gd name="connsiteX5" fmla="*/ 43497 w 48723"/>
                <a:gd name="connsiteY5" fmla="*/ 15607 h 23484"/>
                <a:gd name="connsiteX6" fmla="*/ 46185 w 48723"/>
                <a:gd name="connsiteY6" fmla="*/ 15047 h 23484"/>
                <a:gd name="connsiteX7" fmla="*/ 47006 w 48723"/>
                <a:gd name="connsiteY7" fmla="*/ 13218 h 23484"/>
                <a:gd name="connsiteX8" fmla="*/ 44803 w 48723"/>
                <a:gd name="connsiteY8" fmla="*/ 8177 h 23484"/>
                <a:gd name="connsiteX9" fmla="*/ 37224 w 48723"/>
                <a:gd name="connsiteY9" fmla="*/ 3286 h 23484"/>
                <a:gd name="connsiteX10" fmla="*/ 36365 w 48723"/>
                <a:gd name="connsiteY10" fmla="*/ 2838 h 23484"/>
                <a:gd name="connsiteX11" fmla="*/ 36179 w 48723"/>
                <a:gd name="connsiteY11" fmla="*/ 2165 h 23484"/>
                <a:gd name="connsiteX12" fmla="*/ 36925 w 48723"/>
                <a:gd name="connsiteY12" fmla="*/ 1232 h 23484"/>
                <a:gd name="connsiteX13" fmla="*/ 38382 w 48723"/>
                <a:gd name="connsiteY13" fmla="*/ 1755 h 23484"/>
                <a:gd name="connsiteX14" fmla="*/ 41331 w 48723"/>
                <a:gd name="connsiteY14" fmla="*/ 3324 h 23484"/>
                <a:gd name="connsiteX15" fmla="*/ 44729 w 48723"/>
                <a:gd name="connsiteY15" fmla="*/ 5750 h 23484"/>
                <a:gd name="connsiteX16" fmla="*/ 47566 w 48723"/>
                <a:gd name="connsiteY16" fmla="*/ 9147 h 23484"/>
                <a:gd name="connsiteX17" fmla="*/ 48724 w 48723"/>
                <a:gd name="connsiteY17" fmla="*/ 13404 h 23484"/>
                <a:gd name="connsiteX18" fmla="*/ 46745 w 48723"/>
                <a:gd name="connsiteY18" fmla="*/ 18482 h 23484"/>
                <a:gd name="connsiteX19" fmla="*/ 41667 w 48723"/>
                <a:gd name="connsiteY19" fmla="*/ 20423 h 23484"/>
                <a:gd name="connsiteX20" fmla="*/ 37448 w 48723"/>
                <a:gd name="connsiteY20" fmla="*/ 19639 h 23484"/>
                <a:gd name="connsiteX21" fmla="*/ 17287 w 48723"/>
                <a:gd name="connsiteY21" fmla="*/ 14599 h 23484"/>
                <a:gd name="connsiteX22" fmla="*/ 17287 w 48723"/>
                <a:gd name="connsiteY22" fmla="*/ 21357 h 23484"/>
                <a:gd name="connsiteX23" fmla="*/ 17249 w 48723"/>
                <a:gd name="connsiteY23" fmla="*/ 22663 h 23484"/>
                <a:gd name="connsiteX24" fmla="*/ 17025 w 48723"/>
                <a:gd name="connsiteY24" fmla="*/ 23261 h 23484"/>
                <a:gd name="connsiteX25" fmla="*/ 16353 w 48723"/>
                <a:gd name="connsiteY25" fmla="*/ 23485 h 23484"/>
                <a:gd name="connsiteX26" fmla="*/ 15345 w 48723"/>
                <a:gd name="connsiteY26" fmla="*/ 23186 h 23484"/>
                <a:gd name="connsiteX27" fmla="*/ 14972 w 48723"/>
                <a:gd name="connsiteY27" fmla="*/ 22514 h 23484"/>
                <a:gd name="connsiteX28" fmla="*/ 14897 w 48723"/>
                <a:gd name="connsiteY28" fmla="*/ 21170 h 23484"/>
                <a:gd name="connsiteX29" fmla="*/ 14897 w 48723"/>
                <a:gd name="connsiteY29" fmla="*/ 14001 h 23484"/>
                <a:gd name="connsiteX30" fmla="*/ 2763 w 48723"/>
                <a:gd name="connsiteY30" fmla="*/ 11015 h 23484"/>
                <a:gd name="connsiteX31" fmla="*/ 896 w 48723"/>
                <a:gd name="connsiteY31" fmla="*/ 9969 h 23484"/>
                <a:gd name="connsiteX32" fmla="*/ 112 w 48723"/>
                <a:gd name="connsiteY32" fmla="*/ 8737 h 23484"/>
                <a:gd name="connsiteX33" fmla="*/ 0 w 48723"/>
                <a:gd name="connsiteY33" fmla="*/ 7953 h 23484"/>
                <a:gd name="connsiteX34" fmla="*/ 560 w 48723"/>
                <a:gd name="connsiteY34" fmla="*/ 6347 h 23484"/>
                <a:gd name="connsiteX35" fmla="*/ 2054 w 48723"/>
                <a:gd name="connsiteY35" fmla="*/ 5750 h 23484"/>
                <a:gd name="connsiteX36" fmla="*/ 14897 w 48723"/>
                <a:gd name="connsiteY36" fmla="*/ 8887 h 23484"/>
                <a:gd name="connsiteX37" fmla="*/ 14897 w 48723"/>
                <a:gd name="connsiteY37" fmla="*/ 2165 h 23484"/>
                <a:gd name="connsiteX38" fmla="*/ 14934 w 48723"/>
                <a:gd name="connsiteY38" fmla="*/ 971 h 23484"/>
                <a:gd name="connsiteX39" fmla="*/ 15158 w 48723"/>
                <a:gd name="connsiteY39" fmla="*/ 299 h 23484"/>
                <a:gd name="connsiteX40" fmla="*/ 15756 w 48723"/>
                <a:gd name="connsiteY40" fmla="*/ 0 h 2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723" h="23484">
                  <a:moveTo>
                    <a:pt x="15756" y="0"/>
                  </a:moveTo>
                  <a:cubicBezTo>
                    <a:pt x="16453" y="0"/>
                    <a:pt x="16888" y="162"/>
                    <a:pt x="17063" y="485"/>
                  </a:cubicBezTo>
                  <a:cubicBezTo>
                    <a:pt x="17212" y="809"/>
                    <a:pt x="17287" y="1419"/>
                    <a:pt x="17287" y="2315"/>
                  </a:cubicBezTo>
                  <a:lnTo>
                    <a:pt x="17287" y="9484"/>
                  </a:lnTo>
                  <a:lnTo>
                    <a:pt x="39838" y="15158"/>
                  </a:lnTo>
                  <a:cubicBezTo>
                    <a:pt x="41157" y="15457"/>
                    <a:pt x="42376" y="15607"/>
                    <a:pt x="43497" y="15607"/>
                  </a:cubicBezTo>
                  <a:cubicBezTo>
                    <a:pt x="44741" y="15607"/>
                    <a:pt x="45637" y="15421"/>
                    <a:pt x="46185" y="15047"/>
                  </a:cubicBezTo>
                  <a:cubicBezTo>
                    <a:pt x="46732" y="14648"/>
                    <a:pt x="47006" y="14039"/>
                    <a:pt x="47006" y="13218"/>
                  </a:cubicBezTo>
                  <a:cubicBezTo>
                    <a:pt x="47006" y="11600"/>
                    <a:pt x="46272" y="9920"/>
                    <a:pt x="44803" y="8177"/>
                  </a:cubicBezTo>
                  <a:cubicBezTo>
                    <a:pt x="43335" y="6410"/>
                    <a:pt x="40808" y="4779"/>
                    <a:pt x="37224" y="3286"/>
                  </a:cubicBezTo>
                  <a:cubicBezTo>
                    <a:pt x="36751" y="3087"/>
                    <a:pt x="36465" y="2938"/>
                    <a:pt x="36365" y="2838"/>
                  </a:cubicBezTo>
                  <a:cubicBezTo>
                    <a:pt x="36241" y="2713"/>
                    <a:pt x="36179" y="2489"/>
                    <a:pt x="36179" y="2165"/>
                  </a:cubicBezTo>
                  <a:cubicBezTo>
                    <a:pt x="36179" y="1543"/>
                    <a:pt x="36428" y="1232"/>
                    <a:pt x="36925" y="1232"/>
                  </a:cubicBezTo>
                  <a:cubicBezTo>
                    <a:pt x="37100" y="1232"/>
                    <a:pt x="37585" y="1407"/>
                    <a:pt x="38382" y="1755"/>
                  </a:cubicBezTo>
                  <a:cubicBezTo>
                    <a:pt x="39178" y="2079"/>
                    <a:pt x="40161" y="2601"/>
                    <a:pt x="41331" y="3324"/>
                  </a:cubicBezTo>
                  <a:cubicBezTo>
                    <a:pt x="42501" y="4020"/>
                    <a:pt x="43633" y="4829"/>
                    <a:pt x="44729" y="5750"/>
                  </a:cubicBezTo>
                  <a:cubicBezTo>
                    <a:pt x="45824" y="6646"/>
                    <a:pt x="46770" y="7779"/>
                    <a:pt x="47566" y="9147"/>
                  </a:cubicBezTo>
                  <a:cubicBezTo>
                    <a:pt x="48338" y="10517"/>
                    <a:pt x="48724" y="11935"/>
                    <a:pt x="48724" y="13404"/>
                  </a:cubicBezTo>
                  <a:cubicBezTo>
                    <a:pt x="48724" y="15470"/>
                    <a:pt x="48064" y="17163"/>
                    <a:pt x="46745" y="18482"/>
                  </a:cubicBezTo>
                  <a:cubicBezTo>
                    <a:pt x="45426" y="19776"/>
                    <a:pt x="43733" y="20423"/>
                    <a:pt x="41667" y="20423"/>
                  </a:cubicBezTo>
                  <a:cubicBezTo>
                    <a:pt x="40995" y="20423"/>
                    <a:pt x="39589" y="20162"/>
                    <a:pt x="37448" y="19639"/>
                  </a:cubicBezTo>
                  <a:cubicBezTo>
                    <a:pt x="35283" y="19116"/>
                    <a:pt x="28562" y="17436"/>
                    <a:pt x="17287" y="14599"/>
                  </a:cubicBezTo>
                  <a:lnTo>
                    <a:pt x="17287" y="21357"/>
                  </a:lnTo>
                  <a:cubicBezTo>
                    <a:pt x="17287" y="21979"/>
                    <a:pt x="17274" y="22414"/>
                    <a:pt x="17249" y="22663"/>
                  </a:cubicBezTo>
                  <a:cubicBezTo>
                    <a:pt x="17224" y="22887"/>
                    <a:pt x="17150" y="23086"/>
                    <a:pt x="17025" y="23261"/>
                  </a:cubicBezTo>
                  <a:cubicBezTo>
                    <a:pt x="16876" y="23410"/>
                    <a:pt x="16652" y="23485"/>
                    <a:pt x="16353" y="23485"/>
                  </a:cubicBezTo>
                  <a:cubicBezTo>
                    <a:pt x="15880" y="23485"/>
                    <a:pt x="15544" y="23385"/>
                    <a:pt x="15345" y="23186"/>
                  </a:cubicBezTo>
                  <a:cubicBezTo>
                    <a:pt x="15121" y="22987"/>
                    <a:pt x="14997" y="22763"/>
                    <a:pt x="14972" y="22514"/>
                  </a:cubicBezTo>
                  <a:cubicBezTo>
                    <a:pt x="14922" y="22241"/>
                    <a:pt x="14897" y="21793"/>
                    <a:pt x="14897" y="21170"/>
                  </a:cubicBezTo>
                  <a:lnTo>
                    <a:pt x="14897" y="14001"/>
                  </a:lnTo>
                  <a:lnTo>
                    <a:pt x="2763" y="11015"/>
                  </a:lnTo>
                  <a:cubicBezTo>
                    <a:pt x="1966" y="10815"/>
                    <a:pt x="1344" y="10467"/>
                    <a:pt x="896" y="9969"/>
                  </a:cubicBezTo>
                  <a:cubicBezTo>
                    <a:pt x="423" y="9446"/>
                    <a:pt x="162" y="9036"/>
                    <a:pt x="112" y="8737"/>
                  </a:cubicBezTo>
                  <a:cubicBezTo>
                    <a:pt x="37" y="8438"/>
                    <a:pt x="0" y="8177"/>
                    <a:pt x="0" y="7953"/>
                  </a:cubicBezTo>
                  <a:cubicBezTo>
                    <a:pt x="0" y="7281"/>
                    <a:pt x="187" y="6746"/>
                    <a:pt x="560" y="6347"/>
                  </a:cubicBezTo>
                  <a:cubicBezTo>
                    <a:pt x="909" y="5950"/>
                    <a:pt x="1406" y="5750"/>
                    <a:pt x="2054" y="5750"/>
                  </a:cubicBezTo>
                  <a:cubicBezTo>
                    <a:pt x="2402" y="5750"/>
                    <a:pt x="6683" y="6796"/>
                    <a:pt x="14897" y="8887"/>
                  </a:cubicBezTo>
                  <a:lnTo>
                    <a:pt x="14897" y="2165"/>
                  </a:lnTo>
                  <a:cubicBezTo>
                    <a:pt x="14897" y="1593"/>
                    <a:pt x="14910" y="1195"/>
                    <a:pt x="14934" y="971"/>
                  </a:cubicBezTo>
                  <a:cubicBezTo>
                    <a:pt x="14959" y="722"/>
                    <a:pt x="15034" y="498"/>
                    <a:pt x="15158" y="299"/>
                  </a:cubicBezTo>
                  <a:cubicBezTo>
                    <a:pt x="15283" y="100"/>
                    <a:pt x="15482" y="0"/>
                    <a:pt x="1575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D3E2952-BE84-CD61-99B1-C246AF1D6466}"/>
                </a:ext>
              </a:extLst>
            </p:cNvPr>
            <p:cNvSpPr/>
            <p:nvPr/>
          </p:nvSpPr>
          <p:spPr>
            <a:xfrm>
              <a:off x="6729309" y="1606439"/>
              <a:ext cx="76464" cy="17734"/>
            </a:xfrm>
            <a:custGeom>
              <a:avLst/>
              <a:gdLst>
                <a:gd name="connsiteX0" fmla="*/ 75718 w 76464"/>
                <a:gd name="connsiteY0" fmla="*/ 17734 h 17734"/>
                <a:gd name="connsiteX1" fmla="*/ 74411 w 76464"/>
                <a:gd name="connsiteY1" fmla="*/ 16764 h 17734"/>
                <a:gd name="connsiteX2" fmla="*/ 38232 w 76464"/>
                <a:gd name="connsiteY2" fmla="*/ 4443 h 17734"/>
                <a:gd name="connsiteX3" fmla="*/ 2539 w 76464"/>
                <a:gd name="connsiteY3" fmla="*/ 16279 h 17734"/>
                <a:gd name="connsiteX4" fmla="*/ 747 w 76464"/>
                <a:gd name="connsiteY4" fmla="*/ 17734 h 17734"/>
                <a:gd name="connsiteX5" fmla="*/ 0 w 76464"/>
                <a:gd name="connsiteY5" fmla="*/ 16988 h 17734"/>
                <a:gd name="connsiteX6" fmla="*/ 1531 w 76464"/>
                <a:gd name="connsiteY6" fmla="*/ 14636 h 17734"/>
                <a:gd name="connsiteX7" fmla="*/ 6571 w 76464"/>
                <a:gd name="connsiteY7" fmla="*/ 9969 h 17734"/>
                <a:gd name="connsiteX8" fmla="*/ 14374 w 76464"/>
                <a:gd name="connsiteY8" fmla="*/ 5040 h 17734"/>
                <a:gd name="connsiteX9" fmla="*/ 38232 w 76464"/>
                <a:gd name="connsiteY9" fmla="*/ 0 h 17734"/>
                <a:gd name="connsiteX10" fmla="*/ 61567 w 76464"/>
                <a:gd name="connsiteY10" fmla="*/ 4816 h 17734"/>
                <a:gd name="connsiteX11" fmla="*/ 69594 w 76464"/>
                <a:gd name="connsiteY11" fmla="*/ 9745 h 17734"/>
                <a:gd name="connsiteX12" fmla="*/ 74859 w 76464"/>
                <a:gd name="connsiteY12" fmla="*/ 14524 h 17734"/>
                <a:gd name="connsiteX13" fmla="*/ 76465 w 76464"/>
                <a:gd name="connsiteY13" fmla="*/ 16988 h 17734"/>
                <a:gd name="connsiteX14" fmla="*/ 75718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75718" y="17734"/>
                  </a:moveTo>
                  <a:cubicBezTo>
                    <a:pt x="75468" y="17734"/>
                    <a:pt x="75033" y="17411"/>
                    <a:pt x="74411" y="16764"/>
                  </a:cubicBezTo>
                  <a:cubicBezTo>
                    <a:pt x="66047" y="8550"/>
                    <a:pt x="53988" y="4443"/>
                    <a:pt x="38232" y="4443"/>
                  </a:cubicBezTo>
                  <a:cubicBezTo>
                    <a:pt x="22427" y="4443"/>
                    <a:pt x="10529" y="8389"/>
                    <a:pt x="2539" y="16279"/>
                  </a:cubicBezTo>
                  <a:cubicBezTo>
                    <a:pt x="1618" y="17249"/>
                    <a:pt x="1020" y="17734"/>
                    <a:pt x="747" y="17734"/>
                  </a:cubicBezTo>
                  <a:cubicBezTo>
                    <a:pt x="249" y="17734"/>
                    <a:pt x="0" y="17486"/>
                    <a:pt x="0" y="16988"/>
                  </a:cubicBezTo>
                  <a:cubicBezTo>
                    <a:pt x="0" y="16640"/>
                    <a:pt x="510" y="15856"/>
                    <a:pt x="1531" y="14636"/>
                  </a:cubicBezTo>
                  <a:cubicBezTo>
                    <a:pt x="2551" y="13391"/>
                    <a:pt x="4231" y="11836"/>
                    <a:pt x="6571" y="9969"/>
                  </a:cubicBezTo>
                  <a:cubicBezTo>
                    <a:pt x="8911" y="8078"/>
                    <a:pt x="11512" y="6434"/>
                    <a:pt x="14374" y="5040"/>
                  </a:cubicBezTo>
                  <a:cubicBezTo>
                    <a:pt x="21319" y="1680"/>
                    <a:pt x="29271" y="0"/>
                    <a:pt x="38232" y="0"/>
                  </a:cubicBezTo>
                  <a:cubicBezTo>
                    <a:pt x="46844" y="0"/>
                    <a:pt x="54623" y="1605"/>
                    <a:pt x="61567" y="4816"/>
                  </a:cubicBezTo>
                  <a:cubicBezTo>
                    <a:pt x="64479" y="6186"/>
                    <a:pt x="67155" y="7828"/>
                    <a:pt x="69594" y="9745"/>
                  </a:cubicBezTo>
                  <a:cubicBezTo>
                    <a:pt x="72034" y="11662"/>
                    <a:pt x="73788" y="13254"/>
                    <a:pt x="74859" y="14524"/>
                  </a:cubicBezTo>
                  <a:cubicBezTo>
                    <a:pt x="75929" y="15794"/>
                    <a:pt x="76465" y="16615"/>
                    <a:pt x="76465" y="16988"/>
                  </a:cubicBezTo>
                  <a:cubicBezTo>
                    <a:pt x="76465" y="17486"/>
                    <a:pt x="76216" y="17734"/>
                    <a:pt x="75718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4" name="Freeform 223">
            <a:extLst>
              <a:ext uri="{FF2B5EF4-FFF2-40B4-BE49-F238E27FC236}">
                <a16:creationId xmlns:a16="http://schemas.microsoft.com/office/drawing/2014/main" id="{679CA75A-692F-08B4-19BC-FE3F624BF59C}"/>
              </a:ext>
            </a:extLst>
          </p:cNvPr>
          <p:cNvSpPr/>
          <p:nvPr/>
        </p:nvSpPr>
        <p:spPr>
          <a:xfrm>
            <a:off x="6084556" y="2265409"/>
            <a:ext cx="1606677" cy="998833"/>
          </a:xfrm>
          <a:custGeom>
            <a:avLst/>
            <a:gdLst>
              <a:gd name="connsiteX0" fmla="*/ 0 w 1606677"/>
              <a:gd name="connsiteY0" fmla="*/ 0 h 998833"/>
              <a:gd name="connsiteX1" fmla="*/ 1608 w 1606677"/>
              <a:gd name="connsiteY1" fmla="*/ 1901 h 998833"/>
              <a:gd name="connsiteX2" fmla="*/ 3217 w 1606677"/>
              <a:gd name="connsiteY2" fmla="*/ 3803 h 998833"/>
              <a:gd name="connsiteX3" fmla="*/ 4825 w 1606677"/>
              <a:gd name="connsiteY3" fmla="*/ 5704 h 998833"/>
              <a:gd name="connsiteX4" fmla="*/ 6433 w 1606677"/>
              <a:gd name="connsiteY4" fmla="*/ 7605 h 998833"/>
              <a:gd name="connsiteX5" fmla="*/ 8042 w 1606677"/>
              <a:gd name="connsiteY5" fmla="*/ 9505 h 998833"/>
              <a:gd name="connsiteX6" fmla="*/ 9649 w 1606677"/>
              <a:gd name="connsiteY6" fmla="*/ 11406 h 998833"/>
              <a:gd name="connsiteX7" fmla="*/ 11258 w 1606677"/>
              <a:gd name="connsiteY7" fmla="*/ 13306 h 998833"/>
              <a:gd name="connsiteX8" fmla="*/ 12866 w 1606677"/>
              <a:gd name="connsiteY8" fmla="*/ 15206 h 998833"/>
              <a:gd name="connsiteX9" fmla="*/ 14475 w 1606677"/>
              <a:gd name="connsiteY9" fmla="*/ 17106 h 998833"/>
              <a:gd name="connsiteX10" fmla="*/ 16083 w 1606677"/>
              <a:gd name="connsiteY10" fmla="*/ 19007 h 998833"/>
              <a:gd name="connsiteX11" fmla="*/ 17691 w 1606677"/>
              <a:gd name="connsiteY11" fmla="*/ 20906 h 998833"/>
              <a:gd name="connsiteX12" fmla="*/ 19300 w 1606677"/>
              <a:gd name="connsiteY12" fmla="*/ 22806 h 998833"/>
              <a:gd name="connsiteX13" fmla="*/ 20908 w 1606677"/>
              <a:gd name="connsiteY13" fmla="*/ 24705 h 998833"/>
              <a:gd name="connsiteX14" fmla="*/ 22516 w 1606677"/>
              <a:gd name="connsiteY14" fmla="*/ 26605 h 998833"/>
              <a:gd name="connsiteX15" fmla="*/ 24124 w 1606677"/>
              <a:gd name="connsiteY15" fmla="*/ 28504 h 998833"/>
              <a:gd name="connsiteX16" fmla="*/ 25732 w 1606677"/>
              <a:gd name="connsiteY16" fmla="*/ 30402 h 998833"/>
              <a:gd name="connsiteX17" fmla="*/ 27341 w 1606677"/>
              <a:gd name="connsiteY17" fmla="*/ 32301 h 998833"/>
              <a:gd name="connsiteX18" fmla="*/ 28949 w 1606677"/>
              <a:gd name="connsiteY18" fmla="*/ 34199 h 998833"/>
              <a:gd name="connsiteX19" fmla="*/ 30558 w 1606677"/>
              <a:gd name="connsiteY19" fmla="*/ 36098 h 998833"/>
              <a:gd name="connsiteX20" fmla="*/ 32166 w 1606677"/>
              <a:gd name="connsiteY20" fmla="*/ 37996 h 998833"/>
              <a:gd name="connsiteX21" fmla="*/ 33774 w 1606677"/>
              <a:gd name="connsiteY21" fmla="*/ 39894 h 998833"/>
              <a:gd name="connsiteX22" fmla="*/ 35383 w 1606677"/>
              <a:gd name="connsiteY22" fmla="*/ 41792 h 998833"/>
              <a:gd name="connsiteX23" fmla="*/ 36991 w 1606677"/>
              <a:gd name="connsiteY23" fmla="*/ 43689 h 998833"/>
              <a:gd name="connsiteX24" fmla="*/ 38599 w 1606677"/>
              <a:gd name="connsiteY24" fmla="*/ 45587 h 998833"/>
              <a:gd name="connsiteX25" fmla="*/ 40207 w 1606677"/>
              <a:gd name="connsiteY25" fmla="*/ 47484 h 998833"/>
              <a:gd name="connsiteX26" fmla="*/ 41815 w 1606677"/>
              <a:gd name="connsiteY26" fmla="*/ 49381 h 998833"/>
              <a:gd name="connsiteX27" fmla="*/ 43424 w 1606677"/>
              <a:gd name="connsiteY27" fmla="*/ 51278 h 998833"/>
              <a:gd name="connsiteX28" fmla="*/ 45032 w 1606677"/>
              <a:gd name="connsiteY28" fmla="*/ 53175 h 998833"/>
              <a:gd name="connsiteX29" fmla="*/ 46640 w 1606677"/>
              <a:gd name="connsiteY29" fmla="*/ 55071 h 998833"/>
              <a:gd name="connsiteX30" fmla="*/ 48249 w 1606677"/>
              <a:gd name="connsiteY30" fmla="*/ 56968 h 998833"/>
              <a:gd name="connsiteX31" fmla="*/ 49857 w 1606677"/>
              <a:gd name="connsiteY31" fmla="*/ 58864 h 998833"/>
              <a:gd name="connsiteX32" fmla="*/ 51465 w 1606677"/>
              <a:gd name="connsiteY32" fmla="*/ 60759 h 998833"/>
              <a:gd name="connsiteX33" fmla="*/ 53073 w 1606677"/>
              <a:gd name="connsiteY33" fmla="*/ 62655 h 998833"/>
              <a:gd name="connsiteX34" fmla="*/ 54682 w 1606677"/>
              <a:gd name="connsiteY34" fmla="*/ 64550 h 998833"/>
              <a:gd name="connsiteX35" fmla="*/ 56290 w 1606677"/>
              <a:gd name="connsiteY35" fmla="*/ 66446 h 998833"/>
              <a:gd name="connsiteX36" fmla="*/ 57898 w 1606677"/>
              <a:gd name="connsiteY36" fmla="*/ 68341 h 998833"/>
              <a:gd name="connsiteX37" fmla="*/ 59507 w 1606677"/>
              <a:gd name="connsiteY37" fmla="*/ 70236 h 998833"/>
              <a:gd name="connsiteX38" fmla="*/ 61115 w 1606677"/>
              <a:gd name="connsiteY38" fmla="*/ 72131 h 998833"/>
              <a:gd name="connsiteX39" fmla="*/ 62723 w 1606677"/>
              <a:gd name="connsiteY39" fmla="*/ 74025 h 998833"/>
              <a:gd name="connsiteX40" fmla="*/ 64332 w 1606677"/>
              <a:gd name="connsiteY40" fmla="*/ 75920 h 998833"/>
              <a:gd name="connsiteX41" fmla="*/ 65939 w 1606677"/>
              <a:gd name="connsiteY41" fmla="*/ 77813 h 998833"/>
              <a:gd name="connsiteX42" fmla="*/ 67548 w 1606677"/>
              <a:gd name="connsiteY42" fmla="*/ 79708 h 998833"/>
              <a:gd name="connsiteX43" fmla="*/ 69156 w 1606677"/>
              <a:gd name="connsiteY43" fmla="*/ 81602 h 998833"/>
              <a:gd name="connsiteX44" fmla="*/ 70765 w 1606677"/>
              <a:gd name="connsiteY44" fmla="*/ 83495 h 998833"/>
              <a:gd name="connsiteX45" fmla="*/ 72373 w 1606677"/>
              <a:gd name="connsiteY45" fmla="*/ 85388 h 998833"/>
              <a:gd name="connsiteX46" fmla="*/ 73981 w 1606677"/>
              <a:gd name="connsiteY46" fmla="*/ 87281 h 998833"/>
              <a:gd name="connsiteX47" fmla="*/ 75590 w 1606677"/>
              <a:gd name="connsiteY47" fmla="*/ 89175 h 998833"/>
              <a:gd name="connsiteX48" fmla="*/ 77198 w 1606677"/>
              <a:gd name="connsiteY48" fmla="*/ 91067 h 998833"/>
              <a:gd name="connsiteX49" fmla="*/ 78806 w 1606677"/>
              <a:gd name="connsiteY49" fmla="*/ 92960 h 998833"/>
              <a:gd name="connsiteX50" fmla="*/ 80414 w 1606677"/>
              <a:gd name="connsiteY50" fmla="*/ 94852 h 998833"/>
              <a:gd name="connsiteX51" fmla="*/ 82022 w 1606677"/>
              <a:gd name="connsiteY51" fmla="*/ 96744 h 998833"/>
              <a:gd name="connsiteX52" fmla="*/ 83631 w 1606677"/>
              <a:gd name="connsiteY52" fmla="*/ 98636 h 998833"/>
              <a:gd name="connsiteX53" fmla="*/ 85239 w 1606677"/>
              <a:gd name="connsiteY53" fmla="*/ 100528 h 998833"/>
              <a:gd name="connsiteX54" fmla="*/ 86847 w 1606677"/>
              <a:gd name="connsiteY54" fmla="*/ 102419 h 998833"/>
              <a:gd name="connsiteX55" fmla="*/ 88456 w 1606677"/>
              <a:gd name="connsiteY55" fmla="*/ 104310 h 998833"/>
              <a:gd name="connsiteX56" fmla="*/ 90064 w 1606677"/>
              <a:gd name="connsiteY56" fmla="*/ 106202 h 998833"/>
              <a:gd name="connsiteX57" fmla="*/ 91673 w 1606677"/>
              <a:gd name="connsiteY57" fmla="*/ 108092 h 998833"/>
              <a:gd name="connsiteX58" fmla="*/ 93281 w 1606677"/>
              <a:gd name="connsiteY58" fmla="*/ 109983 h 998833"/>
              <a:gd name="connsiteX59" fmla="*/ 94889 w 1606677"/>
              <a:gd name="connsiteY59" fmla="*/ 111873 h 998833"/>
              <a:gd name="connsiteX60" fmla="*/ 96497 w 1606677"/>
              <a:gd name="connsiteY60" fmla="*/ 113764 h 998833"/>
              <a:gd name="connsiteX61" fmla="*/ 98105 w 1606677"/>
              <a:gd name="connsiteY61" fmla="*/ 115653 h 998833"/>
              <a:gd name="connsiteX62" fmla="*/ 99714 w 1606677"/>
              <a:gd name="connsiteY62" fmla="*/ 117543 h 998833"/>
              <a:gd name="connsiteX63" fmla="*/ 101322 w 1606677"/>
              <a:gd name="connsiteY63" fmla="*/ 119433 h 998833"/>
              <a:gd name="connsiteX64" fmla="*/ 102930 w 1606677"/>
              <a:gd name="connsiteY64" fmla="*/ 121322 h 998833"/>
              <a:gd name="connsiteX65" fmla="*/ 104539 w 1606677"/>
              <a:gd name="connsiteY65" fmla="*/ 123211 h 998833"/>
              <a:gd name="connsiteX66" fmla="*/ 106147 w 1606677"/>
              <a:gd name="connsiteY66" fmla="*/ 125100 h 998833"/>
              <a:gd name="connsiteX67" fmla="*/ 107756 w 1606677"/>
              <a:gd name="connsiteY67" fmla="*/ 126988 h 998833"/>
              <a:gd name="connsiteX68" fmla="*/ 109363 w 1606677"/>
              <a:gd name="connsiteY68" fmla="*/ 128877 h 998833"/>
              <a:gd name="connsiteX69" fmla="*/ 110972 w 1606677"/>
              <a:gd name="connsiteY69" fmla="*/ 130765 h 998833"/>
              <a:gd name="connsiteX70" fmla="*/ 112580 w 1606677"/>
              <a:gd name="connsiteY70" fmla="*/ 132652 h 998833"/>
              <a:gd name="connsiteX71" fmla="*/ 114188 w 1606677"/>
              <a:gd name="connsiteY71" fmla="*/ 134540 h 998833"/>
              <a:gd name="connsiteX72" fmla="*/ 115797 w 1606677"/>
              <a:gd name="connsiteY72" fmla="*/ 136428 h 998833"/>
              <a:gd name="connsiteX73" fmla="*/ 117405 w 1606677"/>
              <a:gd name="connsiteY73" fmla="*/ 138315 h 998833"/>
              <a:gd name="connsiteX74" fmla="*/ 119013 w 1606677"/>
              <a:gd name="connsiteY74" fmla="*/ 140201 h 998833"/>
              <a:gd name="connsiteX75" fmla="*/ 120622 w 1606677"/>
              <a:gd name="connsiteY75" fmla="*/ 142088 h 998833"/>
              <a:gd name="connsiteX76" fmla="*/ 122230 w 1606677"/>
              <a:gd name="connsiteY76" fmla="*/ 143974 h 998833"/>
              <a:gd name="connsiteX77" fmla="*/ 123838 w 1606677"/>
              <a:gd name="connsiteY77" fmla="*/ 145861 h 998833"/>
              <a:gd name="connsiteX78" fmla="*/ 125446 w 1606677"/>
              <a:gd name="connsiteY78" fmla="*/ 147747 h 998833"/>
              <a:gd name="connsiteX79" fmla="*/ 127054 w 1606677"/>
              <a:gd name="connsiteY79" fmla="*/ 149632 h 998833"/>
              <a:gd name="connsiteX80" fmla="*/ 128663 w 1606677"/>
              <a:gd name="connsiteY80" fmla="*/ 151518 h 998833"/>
              <a:gd name="connsiteX81" fmla="*/ 130271 w 1606677"/>
              <a:gd name="connsiteY81" fmla="*/ 153403 h 998833"/>
              <a:gd name="connsiteX82" fmla="*/ 131880 w 1606677"/>
              <a:gd name="connsiteY82" fmla="*/ 155288 h 998833"/>
              <a:gd name="connsiteX83" fmla="*/ 133488 w 1606677"/>
              <a:gd name="connsiteY83" fmla="*/ 157173 h 998833"/>
              <a:gd name="connsiteX84" fmla="*/ 135096 w 1606677"/>
              <a:gd name="connsiteY84" fmla="*/ 159057 h 998833"/>
              <a:gd name="connsiteX85" fmla="*/ 136705 w 1606677"/>
              <a:gd name="connsiteY85" fmla="*/ 160941 h 998833"/>
              <a:gd name="connsiteX86" fmla="*/ 138312 w 1606677"/>
              <a:gd name="connsiteY86" fmla="*/ 162825 h 998833"/>
              <a:gd name="connsiteX87" fmla="*/ 139921 w 1606677"/>
              <a:gd name="connsiteY87" fmla="*/ 164709 h 998833"/>
              <a:gd name="connsiteX88" fmla="*/ 141529 w 1606677"/>
              <a:gd name="connsiteY88" fmla="*/ 166592 h 998833"/>
              <a:gd name="connsiteX89" fmla="*/ 143137 w 1606677"/>
              <a:gd name="connsiteY89" fmla="*/ 168475 h 998833"/>
              <a:gd name="connsiteX90" fmla="*/ 144746 w 1606677"/>
              <a:gd name="connsiteY90" fmla="*/ 170359 h 998833"/>
              <a:gd name="connsiteX91" fmla="*/ 146354 w 1606677"/>
              <a:gd name="connsiteY91" fmla="*/ 172241 h 998833"/>
              <a:gd name="connsiteX92" fmla="*/ 147963 w 1606677"/>
              <a:gd name="connsiteY92" fmla="*/ 174124 h 998833"/>
              <a:gd name="connsiteX93" fmla="*/ 149571 w 1606677"/>
              <a:gd name="connsiteY93" fmla="*/ 176006 h 998833"/>
              <a:gd name="connsiteX94" fmla="*/ 151179 w 1606677"/>
              <a:gd name="connsiteY94" fmla="*/ 177887 h 998833"/>
              <a:gd name="connsiteX95" fmla="*/ 152787 w 1606677"/>
              <a:gd name="connsiteY95" fmla="*/ 179769 h 998833"/>
              <a:gd name="connsiteX96" fmla="*/ 154395 w 1606677"/>
              <a:gd name="connsiteY96" fmla="*/ 181650 h 998833"/>
              <a:gd name="connsiteX97" fmla="*/ 156004 w 1606677"/>
              <a:gd name="connsiteY97" fmla="*/ 183531 h 998833"/>
              <a:gd name="connsiteX98" fmla="*/ 157612 w 1606677"/>
              <a:gd name="connsiteY98" fmla="*/ 185412 h 998833"/>
              <a:gd name="connsiteX99" fmla="*/ 159220 w 1606677"/>
              <a:gd name="connsiteY99" fmla="*/ 187293 h 998833"/>
              <a:gd name="connsiteX100" fmla="*/ 160829 w 1606677"/>
              <a:gd name="connsiteY100" fmla="*/ 189173 h 998833"/>
              <a:gd name="connsiteX101" fmla="*/ 162437 w 1606677"/>
              <a:gd name="connsiteY101" fmla="*/ 191052 h 998833"/>
              <a:gd name="connsiteX102" fmla="*/ 164046 w 1606677"/>
              <a:gd name="connsiteY102" fmla="*/ 192933 h 998833"/>
              <a:gd name="connsiteX103" fmla="*/ 165654 w 1606677"/>
              <a:gd name="connsiteY103" fmla="*/ 194812 h 998833"/>
              <a:gd name="connsiteX104" fmla="*/ 167261 w 1606677"/>
              <a:gd name="connsiteY104" fmla="*/ 196691 h 998833"/>
              <a:gd name="connsiteX105" fmla="*/ 168870 w 1606677"/>
              <a:gd name="connsiteY105" fmla="*/ 198570 h 998833"/>
              <a:gd name="connsiteX106" fmla="*/ 170478 w 1606677"/>
              <a:gd name="connsiteY106" fmla="*/ 200448 h 998833"/>
              <a:gd name="connsiteX107" fmla="*/ 172087 w 1606677"/>
              <a:gd name="connsiteY107" fmla="*/ 202326 h 998833"/>
              <a:gd name="connsiteX108" fmla="*/ 173695 w 1606677"/>
              <a:gd name="connsiteY108" fmla="*/ 204204 h 998833"/>
              <a:gd name="connsiteX109" fmla="*/ 175303 w 1606677"/>
              <a:gd name="connsiteY109" fmla="*/ 206082 h 998833"/>
              <a:gd name="connsiteX110" fmla="*/ 176912 w 1606677"/>
              <a:gd name="connsiteY110" fmla="*/ 207960 h 998833"/>
              <a:gd name="connsiteX111" fmla="*/ 178520 w 1606677"/>
              <a:gd name="connsiteY111" fmla="*/ 209837 h 998833"/>
              <a:gd name="connsiteX112" fmla="*/ 180128 w 1606677"/>
              <a:gd name="connsiteY112" fmla="*/ 211713 h 998833"/>
              <a:gd name="connsiteX113" fmla="*/ 181736 w 1606677"/>
              <a:gd name="connsiteY113" fmla="*/ 213590 h 998833"/>
              <a:gd name="connsiteX114" fmla="*/ 183344 w 1606677"/>
              <a:gd name="connsiteY114" fmla="*/ 215466 h 998833"/>
              <a:gd name="connsiteX115" fmla="*/ 184953 w 1606677"/>
              <a:gd name="connsiteY115" fmla="*/ 217341 h 998833"/>
              <a:gd name="connsiteX116" fmla="*/ 186561 w 1606677"/>
              <a:gd name="connsiteY116" fmla="*/ 219217 h 998833"/>
              <a:gd name="connsiteX117" fmla="*/ 188170 w 1606677"/>
              <a:gd name="connsiteY117" fmla="*/ 221092 h 998833"/>
              <a:gd name="connsiteX118" fmla="*/ 189778 w 1606677"/>
              <a:gd name="connsiteY118" fmla="*/ 222967 h 998833"/>
              <a:gd name="connsiteX119" fmla="*/ 191386 w 1606677"/>
              <a:gd name="connsiteY119" fmla="*/ 224842 h 998833"/>
              <a:gd name="connsiteX120" fmla="*/ 192995 w 1606677"/>
              <a:gd name="connsiteY120" fmla="*/ 226716 h 998833"/>
              <a:gd name="connsiteX121" fmla="*/ 194602 w 1606677"/>
              <a:gd name="connsiteY121" fmla="*/ 228590 h 998833"/>
              <a:gd name="connsiteX122" fmla="*/ 196211 w 1606677"/>
              <a:gd name="connsiteY122" fmla="*/ 230464 h 998833"/>
              <a:gd name="connsiteX123" fmla="*/ 197819 w 1606677"/>
              <a:gd name="connsiteY123" fmla="*/ 232337 h 998833"/>
              <a:gd name="connsiteX124" fmla="*/ 199427 w 1606677"/>
              <a:gd name="connsiteY124" fmla="*/ 234210 h 998833"/>
              <a:gd name="connsiteX125" fmla="*/ 201036 w 1606677"/>
              <a:gd name="connsiteY125" fmla="*/ 236083 h 998833"/>
              <a:gd name="connsiteX126" fmla="*/ 202644 w 1606677"/>
              <a:gd name="connsiteY126" fmla="*/ 237955 h 998833"/>
              <a:gd name="connsiteX127" fmla="*/ 204253 w 1606677"/>
              <a:gd name="connsiteY127" fmla="*/ 239827 h 998833"/>
              <a:gd name="connsiteX128" fmla="*/ 205861 w 1606677"/>
              <a:gd name="connsiteY128" fmla="*/ 241699 h 998833"/>
              <a:gd name="connsiteX129" fmla="*/ 207469 w 1606677"/>
              <a:gd name="connsiteY129" fmla="*/ 243570 h 998833"/>
              <a:gd name="connsiteX130" fmla="*/ 209077 w 1606677"/>
              <a:gd name="connsiteY130" fmla="*/ 245442 h 998833"/>
              <a:gd name="connsiteX131" fmla="*/ 210685 w 1606677"/>
              <a:gd name="connsiteY131" fmla="*/ 247312 h 998833"/>
              <a:gd name="connsiteX132" fmla="*/ 212294 w 1606677"/>
              <a:gd name="connsiteY132" fmla="*/ 249183 h 998833"/>
              <a:gd name="connsiteX133" fmla="*/ 213902 w 1606677"/>
              <a:gd name="connsiteY133" fmla="*/ 251053 h 998833"/>
              <a:gd name="connsiteX134" fmla="*/ 215510 w 1606677"/>
              <a:gd name="connsiteY134" fmla="*/ 252922 h 998833"/>
              <a:gd name="connsiteX135" fmla="*/ 217119 w 1606677"/>
              <a:gd name="connsiteY135" fmla="*/ 254792 h 998833"/>
              <a:gd name="connsiteX136" fmla="*/ 218727 w 1606677"/>
              <a:gd name="connsiteY136" fmla="*/ 256661 h 998833"/>
              <a:gd name="connsiteX137" fmla="*/ 220336 w 1606677"/>
              <a:gd name="connsiteY137" fmla="*/ 258529 h 998833"/>
              <a:gd name="connsiteX138" fmla="*/ 221944 w 1606677"/>
              <a:gd name="connsiteY138" fmla="*/ 260398 h 998833"/>
              <a:gd name="connsiteX139" fmla="*/ 223551 w 1606677"/>
              <a:gd name="connsiteY139" fmla="*/ 262266 h 998833"/>
              <a:gd name="connsiteX140" fmla="*/ 225160 w 1606677"/>
              <a:gd name="connsiteY140" fmla="*/ 264134 h 998833"/>
              <a:gd name="connsiteX141" fmla="*/ 226768 w 1606677"/>
              <a:gd name="connsiteY141" fmla="*/ 266001 h 998833"/>
              <a:gd name="connsiteX142" fmla="*/ 228377 w 1606677"/>
              <a:gd name="connsiteY142" fmla="*/ 267868 h 998833"/>
              <a:gd name="connsiteX143" fmla="*/ 229985 w 1606677"/>
              <a:gd name="connsiteY143" fmla="*/ 269735 h 998833"/>
              <a:gd name="connsiteX144" fmla="*/ 231593 w 1606677"/>
              <a:gd name="connsiteY144" fmla="*/ 271600 h 998833"/>
              <a:gd name="connsiteX145" fmla="*/ 233202 w 1606677"/>
              <a:gd name="connsiteY145" fmla="*/ 273467 h 998833"/>
              <a:gd name="connsiteX146" fmla="*/ 234810 w 1606677"/>
              <a:gd name="connsiteY146" fmla="*/ 275332 h 998833"/>
              <a:gd name="connsiteX147" fmla="*/ 236418 w 1606677"/>
              <a:gd name="connsiteY147" fmla="*/ 277197 h 998833"/>
              <a:gd name="connsiteX148" fmla="*/ 238026 w 1606677"/>
              <a:gd name="connsiteY148" fmla="*/ 279062 h 998833"/>
              <a:gd name="connsiteX149" fmla="*/ 239634 w 1606677"/>
              <a:gd name="connsiteY149" fmla="*/ 280926 h 998833"/>
              <a:gd name="connsiteX150" fmla="*/ 241243 w 1606677"/>
              <a:gd name="connsiteY150" fmla="*/ 282790 h 998833"/>
              <a:gd name="connsiteX151" fmla="*/ 242851 w 1606677"/>
              <a:gd name="connsiteY151" fmla="*/ 284654 h 998833"/>
              <a:gd name="connsiteX152" fmla="*/ 244460 w 1606677"/>
              <a:gd name="connsiteY152" fmla="*/ 286517 h 998833"/>
              <a:gd name="connsiteX153" fmla="*/ 246068 w 1606677"/>
              <a:gd name="connsiteY153" fmla="*/ 288380 h 998833"/>
              <a:gd name="connsiteX154" fmla="*/ 247676 w 1606677"/>
              <a:gd name="connsiteY154" fmla="*/ 290243 h 998833"/>
              <a:gd name="connsiteX155" fmla="*/ 249285 w 1606677"/>
              <a:gd name="connsiteY155" fmla="*/ 292105 h 998833"/>
              <a:gd name="connsiteX156" fmla="*/ 250893 w 1606677"/>
              <a:gd name="connsiteY156" fmla="*/ 293966 h 998833"/>
              <a:gd name="connsiteX157" fmla="*/ 252501 w 1606677"/>
              <a:gd name="connsiteY157" fmla="*/ 295828 h 998833"/>
              <a:gd name="connsiteX158" fmla="*/ 254109 w 1606677"/>
              <a:gd name="connsiteY158" fmla="*/ 297689 h 998833"/>
              <a:gd name="connsiteX159" fmla="*/ 255717 w 1606677"/>
              <a:gd name="connsiteY159" fmla="*/ 299549 h 998833"/>
              <a:gd name="connsiteX160" fmla="*/ 257326 w 1606677"/>
              <a:gd name="connsiteY160" fmla="*/ 301410 h 998833"/>
              <a:gd name="connsiteX161" fmla="*/ 258934 w 1606677"/>
              <a:gd name="connsiteY161" fmla="*/ 303269 h 998833"/>
              <a:gd name="connsiteX162" fmla="*/ 260542 w 1606677"/>
              <a:gd name="connsiteY162" fmla="*/ 305128 h 998833"/>
              <a:gd name="connsiteX163" fmla="*/ 262151 w 1606677"/>
              <a:gd name="connsiteY163" fmla="*/ 306988 h 998833"/>
              <a:gd name="connsiteX164" fmla="*/ 263759 w 1606677"/>
              <a:gd name="connsiteY164" fmla="*/ 308846 h 998833"/>
              <a:gd name="connsiteX165" fmla="*/ 265368 w 1606677"/>
              <a:gd name="connsiteY165" fmla="*/ 310704 h 998833"/>
              <a:gd name="connsiteX166" fmla="*/ 266975 w 1606677"/>
              <a:gd name="connsiteY166" fmla="*/ 312562 h 998833"/>
              <a:gd name="connsiteX167" fmla="*/ 268584 w 1606677"/>
              <a:gd name="connsiteY167" fmla="*/ 314419 h 998833"/>
              <a:gd name="connsiteX168" fmla="*/ 270192 w 1606677"/>
              <a:gd name="connsiteY168" fmla="*/ 316276 h 998833"/>
              <a:gd name="connsiteX169" fmla="*/ 271800 w 1606677"/>
              <a:gd name="connsiteY169" fmla="*/ 318132 h 998833"/>
              <a:gd name="connsiteX170" fmla="*/ 273409 w 1606677"/>
              <a:gd name="connsiteY170" fmla="*/ 319989 h 998833"/>
              <a:gd name="connsiteX171" fmla="*/ 275017 w 1606677"/>
              <a:gd name="connsiteY171" fmla="*/ 321844 h 998833"/>
              <a:gd name="connsiteX172" fmla="*/ 276625 w 1606677"/>
              <a:gd name="connsiteY172" fmla="*/ 323700 h 998833"/>
              <a:gd name="connsiteX173" fmla="*/ 278234 w 1606677"/>
              <a:gd name="connsiteY173" fmla="*/ 325554 h 998833"/>
              <a:gd name="connsiteX174" fmla="*/ 279842 w 1606677"/>
              <a:gd name="connsiteY174" fmla="*/ 327408 h 998833"/>
              <a:gd name="connsiteX175" fmla="*/ 281450 w 1606677"/>
              <a:gd name="connsiteY175" fmla="*/ 329262 h 998833"/>
              <a:gd name="connsiteX176" fmla="*/ 283058 w 1606677"/>
              <a:gd name="connsiteY176" fmla="*/ 331116 h 998833"/>
              <a:gd name="connsiteX177" fmla="*/ 284667 w 1606677"/>
              <a:gd name="connsiteY177" fmla="*/ 332968 h 998833"/>
              <a:gd name="connsiteX178" fmla="*/ 286275 w 1606677"/>
              <a:gd name="connsiteY178" fmla="*/ 334821 h 998833"/>
              <a:gd name="connsiteX179" fmla="*/ 287883 w 1606677"/>
              <a:gd name="connsiteY179" fmla="*/ 336673 h 998833"/>
              <a:gd name="connsiteX180" fmla="*/ 289492 w 1606677"/>
              <a:gd name="connsiteY180" fmla="*/ 338525 h 998833"/>
              <a:gd name="connsiteX181" fmla="*/ 291100 w 1606677"/>
              <a:gd name="connsiteY181" fmla="*/ 340376 h 998833"/>
              <a:gd name="connsiteX182" fmla="*/ 292708 w 1606677"/>
              <a:gd name="connsiteY182" fmla="*/ 342226 h 998833"/>
              <a:gd name="connsiteX183" fmla="*/ 294317 w 1606677"/>
              <a:gd name="connsiteY183" fmla="*/ 344077 h 998833"/>
              <a:gd name="connsiteX184" fmla="*/ 295924 w 1606677"/>
              <a:gd name="connsiteY184" fmla="*/ 345927 h 998833"/>
              <a:gd name="connsiteX185" fmla="*/ 297533 w 1606677"/>
              <a:gd name="connsiteY185" fmla="*/ 347776 h 998833"/>
              <a:gd name="connsiteX186" fmla="*/ 299141 w 1606677"/>
              <a:gd name="connsiteY186" fmla="*/ 349625 h 998833"/>
              <a:gd name="connsiteX187" fmla="*/ 300749 w 1606677"/>
              <a:gd name="connsiteY187" fmla="*/ 351473 h 998833"/>
              <a:gd name="connsiteX188" fmla="*/ 302358 w 1606677"/>
              <a:gd name="connsiteY188" fmla="*/ 353321 h 998833"/>
              <a:gd name="connsiteX189" fmla="*/ 303966 w 1606677"/>
              <a:gd name="connsiteY189" fmla="*/ 355168 h 998833"/>
              <a:gd name="connsiteX190" fmla="*/ 305575 w 1606677"/>
              <a:gd name="connsiteY190" fmla="*/ 357016 h 998833"/>
              <a:gd name="connsiteX191" fmla="*/ 307183 w 1606677"/>
              <a:gd name="connsiteY191" fmla="*/ 358861 h 998833"/>
              <a:gd name="connsiteX192" fmla="*/ 308791 w 1606677"/>
              <a:gd name="connsiteY192" fmla="*/ 360707 h 998833"/>
              <a:gd name="connsiteX193" fmla="*/ 310399 w 1606677"/>
              <a:gd name="connsiteY193" fmla="*/ 362553 h 998833"/>
              <a:gd name="connsiteX194" fmla="*/ 312007 w 1606677"/>
              <a:gd name="connsiteY194" fmla="*/ 364398 h 998833"/>
              <a:gd name="connsiteX195" fmla="*/ 313616 w 1606677"/>
              <a:gd name="connsiteY195" fmla="*/ 366243 h 998833"/>
              <a:gd name="connsiteX196" fmla="*/ 315224 w 1606677"/>
              <a:gd name="connsiteY196" fmla="*/ 368086 h 998833"/>
              <a:gd name="connsiteX197" fmla="*/ 316832 w 1606677"/>
              <a:gd name="connsiteY197" fmla="*/ 369930 h 998833"/>
              <a:gd name="connsiteX198" fmla="*/ 318441 w 1606677"/>
              <a:gd name="connsiteY198" fmla="*/ 371773 h 998833"/>
              <a:gd name="connsiteX199" fmla="*/ 320049 w 1606677"/>
              <a:gd name="connsiteY199" fmla="*/ 373615 h 998833"/>
              <a:gd name="connsiteX200" fmla="*/ 321658 w 1606677"/>
              <a:gd name="connsiteY200" fmla="*/ 375457 h 998833"/>
              <a:gd name="connsiteX201" fmla="*/ 323265 w 1606677"/>
              <a:gd name="connsiteY201" fmla="*/ 377299 h 998833"/>
              <a:gd name="connsiteX202" fmla="*/ 324874 w 1606677"/>
              <a:gd name="connsiteY202" fmla="*/ 379139 h 998833"/>
              <a:gd name="connsiteX203" fmla="*/ 326482 w 1606677"/>
              <a:gd name="connsiteY203" fmla="*/ 380979 h 998833"/>
              <a:gd name="connsiteX204" fmla="*/ 328090 w 1606677"/>
              <a:gd name="connsiteY204" fmla="*/ 382820 h 998833"/>
              <a:gd name="connsiteX205" fmla="*/ 329699 w 1606677"/>
              <a:gd name="connsiteY205" fmla="*/ 384658 h 998833"/>
              <a:gd name="connsiteX206" fmla="*/ 331307 w 1606677"/>
              <a:gd name="connsiteY206" fmla="*/ 386497 h 998833"/>
              <a:gd name="connsiteX207" fmla="*/ 332915 w 1606677"/>
              <a:gd name="connsiteY207" fmla="*/ 388336 h 998833"/>
              <a:gd name="connsiteX208" fmla="*/ 334524 w 1606677"/>
              <a:gd name="connsiteY208" fmla="*/ 390173 h 998833"/>
              <a:gd name="connsiteX209" fmla="*/ 336132 w 1606677"/>
              <a:gd name="connsiteY209" fmla="*/ 392010 h 998833"/>
              <a:gd name="connsiteX210" fmla="*/ 337740 w 1606677"/>
              <a:gd name="connsiteY210" fmla="*/ 393847 h 998833"/>
              <a:gd name="connsiteX211" fmla="*/ 339348 w 1606677"/>
              <a:gd name="connsiteY211" fmla="*/ 395683 h 998833"/>
              <a:gd name="connsiteX212" fmla="*/ 340956 w 1606677"/>
              <a:gd name="connsiteY212" fmla="*/ 397518 h 998833"/>
              <a:gd name="connsiteX213" fmla="*/ 342565 w 1606677"/>
              <a:gd name="connsiteY213" fmla="*/ 399353 h 998833"/>
              <a:gd name="connsiteX214" fmla="*/ 344173 w 1606677"/>
              <a:gd name="connsiteY214" fmla="*/ 401188 h 998833"/>
              <a:gd name="connsiteX215" fmla="*/ 345782 w 1606677"/>
              <a:gd name="connsiteY215" fmla="*/ 403021 h 998833"/>
              <a:gd name="connsiteX216" fmla="*/ 347390 w 1606677"/>
              <a:gd name="connsiteY216" fmla="*/ 404854 h 998833"/>
              <a:gd name="connsiteX217" fmla="*/ 348998 w 1606677"/>
              <a:gd name="connsiteY217" fmla="*/ 406687 h 998833"/>
              <a:gd name="connsiteX218" fmla="*/ 350607 w 1606677"/>
              <a:gd name="connsiteY218" fmla="*/ 408519 h 998833"/>
              <a:gd name="connsiteX219" fmla="*/ 352214 w 1606677"/>
              <a:gd name="connsiteY219" fmla="*/ 410350 h 998833"/>
              <a:gd name="connsiteX220" fmla="*/ 353823 w 1606677"/>
              <a:gd name="connsiteY220" fmla="*/ 412181 h 998833"/>
              <a:gd name="connsiteX221" fmla="*/ 355431 w 1606677"/>
              <a:gd name="connsiteY221" fmla="*/ 414011 h 998833"/>
              <a:gd name="connsiteX222" fmla="*/ 357039 w 1606677"/>
              <a:gd name="connsiteY222" fmla="*/ 415841 h 998833"/>
              <a:gd name="connsiteX223" fmla="*/ 358648 w 1606677"/>
              <a:gd name="connsiteY223" fmla="*/ 417670 h 998833"/>
              <a:gd name="connsiteX224" fmla="*/ 360256 w 1606677"/>
              <a:gd name="connsiteY224" fmla="*/ 419498 h 998833"/>
              <a:gd name="connsiteX225" fmla="*/ 361865 w 1606677"/>
              <a:gd name="connsiteY225" fmla="*/ 421326 h 998833"/>
              <a:gd name="connsiteX226" fmla="*/ 363473 w 1606677"/>
              <a:gd name="connsiteY226" fmla="*/ 423153 h 998833"/>
              <a:gd name="connsiteX227" fmla="*/ 365081 w 1606677"/>
              <a:gd name="connsiteY227" fmla="*/ 424979 h 998833"/>
              <a:gd name="connsiteX228" fmla="*/ 366689 w 1606677"/>
              <a:gd name="connsiteY228" fmla="*/ 426805 h 998833"/>
              <a:gd name="connsiteX229" fmla="*/ 368297 w 1606677"/>
              <a:gd name="connsiteY229" fmla="*/ 428631 h 998833"/>
              <a:gd name="connsiteX230" fmla="*/ 369906 w 1606677"/>
              <a:gd name="connsiteY230" fmla="*/ 430456 h 998833"/>
              <a:gd name="connsiteX231" fmla="*/ 371514 w 1606677"/>
              <a:gd name="connsiteY231" fmla="*/ 432279 h 998833"/>
              <a:gd name="connsiteX232" fmla="*/ 373122 w 1606677"/>
              <a:gd name="connsiteY232" fmla="*/ 434103 h 998833"/>
              <a:gd name="connsiteX233" fmla="*/ 374731 w 1606677"/>
              <a:gd name="connsiteY233" fmla="*/ 435926 h 998833"/>
              <a:gd name="connsiteX234" fmla="*/ 376339 w 1606677"/>
              <a:gd name="connsiteY234" fmla="*/ 437748 h 998833"/>
              <a:gd name="connsiteX235" fmla="*/ 377948 w 1606677"/>
              <a:gd name="connsiteY235" fmla="*/ 439569 h 998833"/>
              <a:gd name="connsiteX236" fmla="*/ 379556 w 1606677"/>
              <a:gd name="connsiteY236" fmla="*/ 441390 h 998833"/>
              <a:gd name="connsiteX237" fmla="*/ 381163 w 1606677"/>
              <a:gd name="connsiteY237" fmla="*/ 443209 h 998833"/>
              <a:gd name="connsiteX238" fmla="*/ 382772 w 1606677"/>
              <a:gd name="connsiteY238" fmla="*/ 445029 h 998833"/>
              <a:gd name="connsiteX239" fmla="*/ 384380 w 1606677"/>
              <a:gd name="connsiteY239" fmla="*/ 446848 h 998833"/>
              <a:gd name="connsiteX240" fmla="*/ 385989 w 1606677"/>
              <a:gd name="connsiteY240" fmla="*/ 448666 h 998833"/>
              <a:gd name="connsiteX241" fmla="*/ 387597 w 1606677"/>
              <a:gd name="connsiteY241" fmla="*/ 450483 h 998833"/>
              <a:gd name="connsiteX242" fmla="*/ 389205 w 1606677"/>
              <a:gd name="connsiteY242" fmla="*/ 452299 h 998833"/>
              <a:gd name="connsiteX243" fmla="*/ 390814 w 1606677"/>
              <a:gd name="connsiteY243" fmla="*/ 454116 h 998833"/>
              <a:gd name="connsiteX244" fmla="*/ 392422 w 1606677"/>
              <a:gd name="connsiteY244" fmla="*/ 455931 h 998833"/>
              <a:gd name="connsiteX245" fmla="*/ 394030 w 1606677"/>
              <a:gd name="connsiteY245" fmla="*/ 457745 h 998833"/>
              <a:gd name="connsiteX246" fmla="*/ 395638 w 1606677"/>
              <a:gd name="connsiteY246" fmla="*/ 459559 h 998833"/>
              <a:gd name="connsiteX247" fmla="*/ 397246 w 1606677"/>
              <a:gd name="connsiteY247" fmla="*/ 461373 h 998833"/>
              <a:gd name="connsiteX248" fmla="*/ 398855 w 1606677"/>
              <a:gd name="connsiteY248" fmla="*/ 463185 h 998833"/>
              <a:gd name="connsiteX249" fmla="*/ 400463 w 1606677"/>
              <a:gd name="connsiteY249" fmla="*/ 464997 h 998833"/>
              <a:gd name="connsiteX250" fmla="*/ 402072 w 1606677"/>
              <a:gd name="connsiteY250" fmla="*/ 466808 h 998833"/>
              <a:gd name="connsiteX251" fmla="*/ 403680 w 1606677"/>
              <a:gd name="connsiteY251" fmla="*/ 468618 h 998833"/>
              <a:gd name="connsiteX252" fmla="*/ 405288 w 1606677"/>
              <a:gd name="connsiteY252" fmla="*/ 470427 h 998833"/>
              <a:gd name="connsiteX253" fmla="*/ 406897 w 1606677"/>
              <a:gd name="connsiteY253" fmla="*/ 472236 h 998833"/>
              <a:gd name="connsiteX254" fmla="*/ 408505 w 1606677"/>
              <a:gd name="connsiteY254" fmla="*/ 474044 h 998833"/>
              <a:gd name="connsiteX255" fmla="*/ 410113 w 1606677"/>
              <a:gd name="connsiteY255" fmla="*/ 475851 h 998833"/>
              <a:gd name="connsiteX256" fmla="*/ 411721 w 1606677"/>
              <a:gd name="connsiteY256" fmla="*/ 477657 h 998833"/>
              <a:gd name="connsiteX257" fmla="*/ 413329 w 1606677"/>
              <a:gd name="connsiteY257" fmla="*/ 479463 h 998833"/>
              <a:gd name="connsiteX258" fmla="*/ 414938 w 1606677"/>
              <a:gd name="connsiteY258" fmla="*/ 481268 h 998833"/>
              <a:gd name="connsiteX259" fmla="*/ 416546 w 1606677"/>
              <a:gd name="connsiteY259" fmla="*/ 483072 h 998833"/>
              <a:gd name="connsiteX260" fmla="*/ 418154 w 1606677"/>
              <a:gd name="connsiteY260" fmla="*/ 484875 h 998833"/>
              <a:gd name="connsiteX261" fmla="*/ 419763 w 1606677"/>
              <a:gd name="connsiteY261" fmla="*/ 486678 h 998833"/>
              <a:gd name="connsiteX262" fmla="*/ 421371 w 1606677"/>
              <a:gd name="connsiteY262" fmla="*/ 488479 h 998833"/>
              <a:gd name="connsiteX263" fmla="*/ 422980 w 1606677"/>
              <a:gd name="connsiteY263" fmla="*/ 490280 h 998833"/>
              <a:gd name="connsiteX264" fmla="*/ 424587 w 1606677"/>
              <a:gd name="connsiteY264" fmla="*/ 492081 h 998833"/>
              <a:gd name="connsiteX265" fmla="*/ 426196 w 1606677"/>
              <a:gd name="connsiteY265" fmla="*/ 493880 h 998833"/>
              <a:gd name="connsiteX266" fmla="*/ 427804 w 1606677"/>
              <a:gd name="connsiteY266" fmla="*/ 495679 h 998833"/>
              <a:gd name="connsiteX267" fmla="*/ 429412 w 1606677"/>
              <a:gd name="connsiteY267" fmla="*/ 497476 h 998833"/>
              <a:gd name="connsiteX268" fmla="*/ 431021 w 1606677"/>
              <a:gd name="connsiteY268" fmla="*/ 499272 h 998833"/>
              <a:gd name="connsiteX269" fmla="*/ 432629 w 1606677"/>
              <a:gd name="connsiteY269" fmla="*/ 501069 h 998833"/>
              <a:gd name="connsiteX270" fmla="*/ 434237 w 1606677"/>
              <a:gd name="connsiteY270" fmla="*/ 502864 h 998833"/>
              <a:gd name="connsiteX271" fmla="*/ 435846 w 1606677"/>
              <a:gd name="connsiteY271" fmla="*/ 504658 h 998833"/>
              <a:gd name="connsiteX272" fmla="*/ 437454 w 1606677"/>
              <a:gd name="connsiteY272" fmla="*/ 506451 h 998833"/>
              <a:gd name="connsiteX273" fmla="*/ 439062 w 1606677"/>
              <a:gd name="connsiteY273" fmla="*/ 508244 h 998833"/>
              <a:gd name="connsiteX274" fmla="*/ 440670 w 1606677"/>
              <a:gd name="connsiteY274" fmla="*/ 510035 h 998833"/>
              <a:gd name="connsiteX275" fmla="*/ 442279 w 1606677"/>
              <a:gd name="connsiteY275" fmla="*/ 511826 h 998833"/>
              <a:gd name="connsiteX276" fmla="*/ 443887 w 1606677"/>
              <a:gd name="connsiteY276" fmla="*/ 513616 h 998833"/>
              <a:gd name="connsiteX277" fmla="*/ 445495 w 1606677"/>
              <a:gd name="connsiteY277" fmla="*/ 515405 h 998833"/>
              <a:gd name="connsiteX278" fmla="*/ 447104 w 1606677"/>
              <a:gd name="connsiteY278" fmla="*/ 517193 h 998833"/>
              <a:gd name="connsiteX279" fmla="*/ 448712 w 1606677"/>
              <a:gd name="connsiteY279" fmla="*/ 518980 h 998833"/>
              <a:gd name="connsiteX280" fmla="*/ 450320 w 1606677"/>
              <a:gd name="connsiteY280" fmla="*/ 520767 h 998833"/>
              <a:gd name="connsiteX281" fmla="*/ 451929 w 1606677"/>
              <a:gd name="connsiteY281" fmla="*/ 522552 h 998833"/>
              <a:gd name="connsiteX282" fmla="*/ 453536 w 1606677"/>
              <a:gd name="connsiteY282" fmla="*/ 524337 h 998833"/>
              <a:gd name="connsiteX283" fmla="*/ 455145 w 1606677"/>
              <a:gd name="connsiteY283" fmla="*/ 526120 h 998833"/>
              <a:gd name="connsiteX284" fmla="*/ 456753 w 1606677"/>
              <a:gd name="connsiteY284" fmla="*/ 527903 h 998833"/>
              <a:gd name="connsiteX285" fmla="*/ 458362 w 1606677"/>
              <a:gd name="connsiteY285" fmla="*/ 529684 h 998833"/>
              <a:gd name="connsiteX286" fmla="*/ 459970 w 1606677"/>
              <a:gd name="connsiteY286" fmla="*/ 531464 h 998833"/>
              <a:gd name="connsiteX287" fmla="*/ 461578 w 1606677"/>
              <a:gd name="connsiteY287" fmla="*/ 533244 h 998833"/>
              <a:gd name="connsiteX288" fmla="*/ 463187 w 1606677"/>
              <a:gd name="connsiteY288" fmla="*/ 535023 h 998833"/>
              <a:gd name="connsiteX289" fmla="*/ 464795 w 1606677"/>
              <a:gd name="connsiteY289" fmla="*/ 536801 h 998833"/>
              <a:gd name="connsiteX290" fmla="*/ 466403 w 1606677"/>
              <a:gd name="connsiteY290" fmla="*/ 538578 h 998833"/>
              <a:gd name="connsiteX291" fmla="*/ 468011 w 1606677"/>
              <a:gd name="connsiteY291" fmla="*/ 540354 h 998833"/>
              <a:gd name="connsiteX292" fmla="*/ 469619 w 1606677"/>
              <a:gd name="connsiteY292" fmla="*/ 542128 h 998833"/>
              <a:gd name="connsiteX293" fmla="*/ 471228 w 1606677"/>
              <a:gd name="connsiteY293" fmla="*/ 543902 h 998833"/>
              <a:gd name="connsiteX294" fmla="*/ 472836 w 1606677"/>
              <a:gd name="connsiteY294" fmla="*/ 545675 h 998833"/>
              <a:gd name="connsiteX295" fmla="*/ 474444 w 1606677"/>
              <a:gd name="connsiteY295" fmla="*/ 547446 h 998833"/>
              <a:gd name="connsiteX296" fmla="*/ 476053 w 1606677"/>
              <a:gd name="connsiteY296" fmla="*/ 549217 h 998833"/>
              <a:gd name="connsiteX297" fmla="*/ 477661 w 1606677"/>
              <a:gd name="connsiteY297" fmla="*/ 550987 h 998833"/>
              <a:gd name="connsiteX298" fmla="*/ 479270 w 1606677"/>
              <a:gd name="connsiteY298" fmla="*/ 552755 h 998833"/>
              <a:gd name="connsiteX299" fmla="*/ 480877 w 1606677"/>
              <a:gd name="connsiteY299" fmla="*/ 554523 h 998833"/>
              <a:gd name="connsiteX300" fmla="*/ 482486 w 1606677"/>
              <a:gd name="connsiteY300" fmla="*/ 556289 h 998833"/>
              <a:gd name="connsiteX301" fmla="*/ 484094 w 1606677"/>
              <a:gd name="connsiteY301" fmla="*/ 558054 h 998833"/>
              <a:gd name="connsiteX302" fmla="*/ 485702 w 1606677"/>
              <a:gd name="connsiteY302" fmla="*/ 559819 h 998833"/>
              <a:gd name="connsiteX303" fmla="*/ 487311 w 1606677"/>
              <a:gd name="connsiteY303" fmla="*/ 561582 h 998833"/>
              <a:gd name="connsiteX304" fmla="*/ 488919 w 1606677"/>
              <a:gd name="connsiteY304" fmla="*/ 563344 h 998833"/>
              <a:gd name="connsiteX305" fmla="*/ 490527 w 1606677"/>
              <a:gd name="connsiteY305" fmla="*/ 565105 h 998833"/>
              <a:gd name="connsiteX306" fmla="*/ 492136 w 1606677"/>
              <a:gd name="connsiteY306" fmla="*/ 566865 h 998833"/>
              <a:gd name="connsiteX307" fmla="*/ 493744 w 1606677"/>
              <a:gd name="connsiteY307" fmla="*/ 568624 h 998833"/>
              <a:gd name="connsiteX308" fmla="*/ 495352 w 1606677"/>
              <a:gd name="connsiteY308" fmla="*/ 570381 h 998833"/>
              <a:gd name="connsiteX309" fmla="*/ 496960 w 1606677"/>
              <a:gd name="connsiteY309" fmla="*/ 572138 h 998833"/>
              <a:gd name="connsiteX310" fmla="*/ 498569 w 1606677"/>
              <a:gd name="connsiteY310" fmla="*/ 573894 h 998833"/>
              <a:gd name="connsiteX311" fmla="*/ 500177 w 1606677"/>
              <a:gd name="connsiteY311" fmla="*/ 575648 h 998833"/>
              <a:gd name="connsiteX312" fmla="*/ 501785 w 1606677"/>
              <a:gd name="connsiteY312" fmla="*/ 577400 h 998833"/>
              <a:gd name="connsiteX313" fmla="*/ 503394 w 1606677"/>
              <a:gd name="connsiteY313" fmla="*/ 579152 h 998833"/>
              <a:gd name="connsiteX314" fmla="*/ 505002 w 1606677"/>
              <a:gd name="connsiteY314" fmla="*/ 580903 h 998833"/>
              <a:gd name="connsiteX315" fmla="*/ 506610 w 1606677"/>
              <a:gd name="connsiteY315" fmla="*/ 582653 h 998833"/>
              <a:gd name="connsiteX316" fmla="*/ 508219 w 1606677"/>
              <a:gd name="connsiteY316" fmla="*/ 584401 h 998833"/>
              <a:gd name="connsiteX317" fmla="*/ 509826 w 1606677"/>
              <a:gd name="connsiteY317" fmla="*/ 586148 h 998833"/>
              <a:gd name="connsiteX318" fmla="*/ 511435 w 1606677"/>
              <a:gd name="connsiteY318" fmla="*/ 587894 h 998833"/>
              <a:gd name="connsiteX319" fmla="*/ 513043 w 1606677"/>
              <a:gd name="connsiteY319" fmla="*/ 589639 h 998833"/>
              <a:gd name="connsiteX320" fmla="*/ 514651 w 1606677"/>
              <a:gd name="connsiteY320" fmla="*/ 591382 h 998833"/>
              <a:gd name="connsiteX321" fmla="*/ 516260 w 1606677"/>
              <a:gd name="connsiteY321" fmla="*/ 593124 h 998833"/>
              <a:gd name="connsiteX322" fmla="*/ 517868 w 1606677"/>
              <a:gd name="connsiteY322" fmla="*/ 594865 h 998833"/>
              <a:gd name="connsiteX323" fmla="*/ 519477 w 1606677"/>
              <a:gd name="connsiteY323" fmla="*/ 596605 h 998833"/>
              <a:gd name="connsiteX324" fmla="*/ 521085 w 1606677"/>
              <a:gd name="connsiteY324" fmla="*/ 598343 h 998833"/>
              <a:gd name="connsiteX325" fmla="*/ 522693 w 1606677"/>
              <a:gd name="connsiteY325" fmla="*/ 600079 h 998833"/>
              <a:gd name="connsiteX326" fmla="*/ 524301 w 1606677"/>
              <a:gd name="connsiteY326" fmla="*/ 601815 h 998833"/>
              <a:gd name="connsiteX327" fmla="*/ 525909 w 1606677"/>
              <a:gd name="connsiteY327" fmla="*/ 603550 h 998833"/>
              <a:gd name="connsiteX328" fmla="*/ 527518 w 1606677"/>
              <a:gd name="connsiteY328" fmla="*/ 605282 h 998833"/>
              <a:gd name="connsiteX329" fmla="*/ 529126 w 1606677"/>
              <a:gd name="connsiteY329" fmla="*/ 607014 h 998833"/>
              <a:gd name="connsiteX330" fmla="*/ 530734 w 1606677"/>
              <a:gd name="connsiteY330" fmla="*/ 608745 h 998833"/>
              <a:gd name="connsiteX331" fmla="*/ 532343 w 1606677"/>
              <a:gd name="connsiteY331" fmla="*/ 610473 h 998833"/>
              <a:gd name="connsiteX332" fmla="*/ 533951 w 1606677"/>
              <a:gd name="connsiteY332" fmla="*/ 612201 h 998833"/>
              <a:gd name="connsiteX333" fmla="*/ 535560 w 1606677"/>
              <a:gd name="connsiteY333" fmla="*/ 613928 h 998833"/>
              <a:gd name="connsiteX334" fmla="*/ 537168 w 1606677"/>
              <a:gd name="connsiteY334" fmla="*/ 615652 h 998833"/>
              <a:gd name="connsiteX335" fmla="*/ 538775 w 1606677"/>
              <a:gd name="connsiteY335" fmla="*/ 617375 h 998833"/>
              <a:gd name="connsiteX336" fmla="*/ 540384 w 1606677"/>
              <a:gd name="connsiteY336" fmla="*/ 619098 h 998833"/>
              <a:gd name="connsiteX337" fmla="*/ 541992 w 1606677"/>
              <a:gd name="connsiteY337" fmla="*/ 620819 h 998833"/>
              <a:gd name="connsiteX338" fmla="*/ 543601 w 1606677"/>
              <a:gd name="connsiteY338" fmla="*/ 622538 h 998833"/>
              <a:gd name="connsiteX339" fmla="*/ 545209 w 1606677"/>
              <a:gd name="connsiteY339" fmla="*/ 624255 h 998833"/>
              <a:gd name="connsiteX340" fmla="*/ 546817 w 1606677"/>
              <a:gd name="connsiteY340" fmla="*/ 625972 h 998833"/>
              <a:gd name="connsiteX341" fmla="*/ 548426 w 1606677"/>
              <a:gd name="connsiteY341" fmla="*/ 627686 h 998833"/>
              <a:gd name="connsiteX342" fmla="*/ 550034 w 1606677"/>
              <a:gd name="connsiteY342" fmla="*/ 629400 h 998833"/>
              <a:gd name="connsiteX343" fmla="*/ 551643 w 1606677"/>
              <a:gd name="connsiteY343" fmla="*/ 631112 h 998833"/>
              <a:gd name="connsiteX344" fmla="*/ 553250 w 1606677"/>
              <a:gd name="connsiteY344" fmla="*/ 632822 h 998833"/>
              <a:gd name="connsiteX345" fmla="*/ 554858 w 1606677"/>
              <a:gd name="connsiteY345" fmla="*/ 634531 h 998833"/>
              <a:gd name="connsiteX346" fmla="*/ 556467 w 1606677"/>
              <a:gd name="connsiteY346" fmla="*/ 636238 h 998833"/>
              <a:gd name="connsiteX347" fmla="*/ 558075 w 1606677"/>
              <a:gd name="connsiteY347" fmla="*/ 637944 h 998833"/>
              <a:gd name="connsiteX348" fmla="*/ 559684 w 1606677"/>
              <a:gd name="connsiteY348" fmla="*/ 639648 h 998833"/>
              <a:gd name="connsiteX349" fmla="*/ 561292 w 1606677"/>
              <a:gd name="connsiteY349" fmla="*/ 641351 h 998833"/>
              <a:gd name="connsiteX350" fmla="*/ 562900 w 1606677"/>
              <a:gd name="connsiteY350" fmla="*/ 643052 h 998833"/>
              <a:gd name="connsiteX351" fmla="*/ 564509 w 1606677"/>
              <a:gd name="connsiteY351" fmla="*/ 644751 h 998833"/>
              <a:gd name="connsiteX352" fmla="*/ 566117 w 1606677"/>
              <a:gd name="connsiteY352" fmla="*/ 646450 h 998833"/>
              <a:gd name="connsiteX353" fmla="*/ 567725 w 1606677"/>
              <a:gd name="connsiteY353" fmla="*/ 648146 h 998833"/>
              <a:gd name="connsiteX354" fmla="*/ 569333 w 1606677"/>
              <a:gd name="connsiteY354" fmla="*/ 649840 h 998833"/>
              <a:gd name="connsiteX355" fmla="*/ 570941 w 1606677"/>
              <a:gd name="connsiteY355" fmla="*/ 651533 h 998833"/>
              <a:gd name="connsiteX356" fmla="*/ 572550 w 1606677"/>
              <a:gd name="connsiteY356" fmla="*/ 653224 h 998833"/>
              <a:gd name="connsiteX357" fmla="*/ 574158 w 1606677"/>
              <a:gd name="connsiteY357" fmla="*/ 654914 h 998833"/>
              <a:gd name="connsiteX358" fmla="*/ 575767 w 1606677"/>
              <a:gd name="connsiteY358" fmla="*/ 656602 h 998833"/>
              <a:gd name="connsiteX359" fmla="*/ 577373 w 1606677"/>
              <a:gd name="connsiteY359" fmla="*/ 658289 h 998833"/>
              <a:gd name="connsiteX360" fmla="*/ 578983 w 1606677"/>
              <a:gd name="connsiteY360" fmla="*/ 659973 h 998833"/>
              <a:gd name="connsiteX361" fmla="*/ 580593 w 1606677"/>
              <a:gd name="connsiteY361" fmla="*/ 661656 h 998833"/>
              <a:gd name="connsiteX362" fmla="*/ 582203 w 1606677"/>
              <a:gd name="connsiteY362" fmla="*/ 663337 h 998833"/>
              <a:gd name="connsiteX363" fmla="*/ 583805 w 1606677"/>
              <a:gd name="connsiteY363" fmla="*/ 665016 h 998833"/>
              <a:gd name="connsiteX364" fmla="*/ 585415 w 1606677"/>
              <a:gd name="connsiteY364" fmla="*/ 666694 h 998833"/>
              <a:gd name="connsiteX365" fmla="*/ 587025 w 1606677"/>
              <a:gd name="connsiteY365" fmla="*/ 668369 h 998833"/>
              <a:gd name="connsiteX366" fmla="*/ 588635 w 1606677"/>
              <a:gd name="connsiteY366" fmla="*/ 670044 h 998833"/>
              <a:gd name="connsiteX367" fmla="*/ 590237 w 1606677"/>
              <a:gd name="connsiteY367" fmla="*/ 671716 h 998833"/>
              <a:gd name="connsiteX368" fmla="*/ 591847 w 1606677"/>
              <a:gd name="connsiteY368" fmla="*/ 673386 h 998833"/>
              <a:gd name="connsiteX369" fmla="*/ 593457 w 1606677"/>
              <a:gd name="connsiteY369" fmla="*/ 675055 h 998833"/>
              <a:gd name="connsiteX370" fmla="*/ 595067 w 1606677"/>
              <a:gd name="connsiteY370" fmla="*/ 676721 h 998833"/>
              <a:gd name="connsiteX371" fmla="*/ 596677 w 1606677"/>
              <a:gd name="connsiteY371" fmla="*/ 678386 h 998833"/>
              <a:gd name="connsiteX372" fmla="*/ 598279 w 1606677"/>
              <a:gd name="connsiteY372" fmla="*/ 680049 h 998833"/>
              <a:gd name="connsiteX373" fmla="*/ 599889 w 1606677"/>
              <a:gd name="connsiteY373" fmla="*/ 681710 h 998833"/>
              <a:gd name="connsiteX374" fmla="*/ 601499 w 1606677"/>
              <a:gd name="connsiteY374" fmla="*/ 683369 h 998833"/>
              <a:gd name="connsiteX375" fmla="*/ 603109 w 1606677"/>
              <a:gd name="connsiteY375" fmla="*/ 685026 h 998833"/>
              <a:gd name="connsiteX376" fmla="*/ 604719 w 1606677"/>
              <a:gd name="connsiteY376" fmla="*/ 686681 h 998833"/>
              <a:gd name="connsiteX377" fmla="*/ 606321 w 1606677"/>
              <a:gd name="connsiteY377" fmla="*/ 688334 h 998833"/>
              <a:gd name="connsiteX378" fmla="*/ 607931 w 1606677"/>
              <a:gd name="connsiteY378" fmla="*/ 689985 h 998833"/>
              <a:gd name="connsiteX379" fmla="*/ 609541 w 1606677"/>
              <a:gd name="connsiteY379" fmla="*/ 691635 h 998833"/>
              <a:gd name="connsiteX380" fmla="*/ 611151 w 1606677"/>
              <a:gd name="connsiteY380" fmla="*/ 693282 h 998833"/>
              <a:gd name="connsiteX381" fmla="*/ 612761 w 1606677"/>
              <a:gd name="connsiteY381" fmla="*/ 694927 h 998833"/>
              <a:gd name="connsiteX382" fmla="*/ 614363 w 1606677"/>
              <a:gd name="connsiteY382" fmla="*/ 696570 h 998833"/>
              <a:gd name="connsiteX383" fmla="*/ 615973 w 1606677"/>
              <a:gd name="connsiteY383" fmla="*/ 698211 h 998833"/>
              <a:gd name="connsiteX384" fmla="*/ 617583 w 1606677"/>
              <a:gd name="connsiteY384" fmla="*/ 699850 h 998833"/>
              <a:gd name="connsiteX385" fmla="*/ 619193 w 1606677"/>
              <a:gd name="connsiteY385" fmla="*/ 701487 h 998833"/>
              <a:gd name="connsiteX386" fmla="*/ 620795 w 1606677"/>
              <a:gd name="connsiteY386" fmla="*/ 703121 h 998833"/>
              <a:gd name="connsiteX387" fmla="*/ 622405 w 1606677"/>
              <a:gd name="connsiteY387" fmla="*/ 704755 h 998833"/>
              <a:gd name="connsiteX388" fmla="*/ 624015 w 1606677"/>
              <a:gd name="connsiteY388" fmla="*/ 706384 h 998833"/>
              <a:gd name="connsiteX389" fmla="*/ 625625 w 1606677"/>
              <a:gd name="connsiteY389" fmla="*/ 708013 h 998833"/>
              <a:gd name="connsiteX390" fmla="*/ 627235 w 1606677"/>
              <a:gd name="connsiteY390" fmla="*/ 709639 h 998833"/>
              <a:gd name="connsiteX391" fmla="*/ 628837 w 1606677"/>
              <a:gd name="connsiteY391" fmla="*/ 711263 h 998833"/>
              <a:gd name="connsiteX392" fmla="*/ 630447 w 1606677"/>
              <a:gd name="connsiteY392" fmla="*/ 712885 h 998833"/>
              <a:gd name="connsiteX393" fmla="*/ 632056 w 1606677"/>
              <a:gd name="connsiteY393" fmla="*/ 714504 h 998833"/>
              <a:gd name="connsiteX394" fmla="*/ 633666 w 1606677"/>
              <a:gd name="connsiteY394" fmla="*/ 716121 h 998833"/>
              <a:gd name="connsiteX395" fmla="*/ 635276 w 1606677"/>
              <a:gd name="connsiteY395" fmla="*/ 717736 h 998833"/>
              <a:gd name="connsiteX396" fmla="*/ 636878 w 1606677"/>
              <a:gd name="connsiteY396" fmla="*/ 719349 h 998833"/>
              <a:gd name="connsiteX397" fmla="*/ 638488 w 1606677"/>
              <a:gd name="connsiteY397" fmla="*/ 720959 h 998833"/>
              <a:gd name="connsiteX398" fmla="*/ 640098 w 1606677"/>
              <a:gd name="connsiteY398" fmla="*/ 722567 h 998833"/>
              <a:gd name="connsiteX399" fmla="*/ 641708 w 1606677"/>
              <a:gd name="connsiteY399" fmla="*/ 724172 h 998833"/>
              <a:gd name="connsiteX400" fmla="*/ 643318 w 1606677"/>
              <a:gd name="connsiteY400" fmla="*/ 725775 h 998833"/>
              <a:gd name="connsiteX401" fmla="*/ 644920 w 1606677"/>
              <a:gd name="connsiteY401" fmla="*/ 727376 h 998833"/>
              <a:gd name="connsiteX402" fmla="*/ 646530 w 1606677"/>
              <a:gd name="connsiteY402" fmla="*/ 728974 h 998833"/>
              <a:gd name="connsiteX403" fmla="*/ 648140 w 1606677"/>
              <a:gd name="connsiteY403" fmla="*/ 730567 h 998833"/>
              <a:gd name="connsiteX404" fmla="*/ 649750 w 1606677"/>
              <a:gd name="connsiteY404" fmla="*/ 732161 h 998833"/>
              <a:gd name="connsiteX405" fmla="*/ 651352 w 1606677"/>
              <a:gd name="connsiteY405" fmla="*/ 733755 h 998833"/>
              <a:gd name="connsiteX406" fmla="*/ 652962 w 1606677"/>
              <a:gd name="connsiteY406" fmla="*/ 735341 h 998833"/>
              <a:gd name="connsiteX407" fmla="*/ 654572 w 1606677"/>
              <a:gd name="connsiteY407" fmla="*/ 736927 h 998833"/>
              <a:gd name="connsiteX408" fmla="*/ 656182 w 1606677"/>
              <a:gd name="connsiteY408" fmla="*/ 738513 h 998833"/>
              <a:gd name="connsiteX409" fmla="*/ 657792 w 1606677"/>
              <a:gd name="connsiteY409" fmla="*/ 740091 h 998833"/>
              <a:gd name="connsiteX410" fmla="*/ 659394 w 1606677"/>
              <a:gd name="connsiteY410" fmla="*/ 741669 h 998833"/>
              <a:gd name="connsiteX411" fmla="*/ 661004 w 1606677"/>
              <a:gd name="connsiteY411" fmla="*/ 743247 h 998833"/>
              <a:gd name="connsiteX412" fmla="*/ 662614 w 1606677"/>
              <a:gd name="connsiteY412" fmla="*/ 744817 h 998833"/>
              <a:gd name="connsiteX413" fmla="*/ 664224 w 1606677"/>
              <a:gd name="connsiteY413" fmla="*/ 746387 h 998833"/>
              <a:gd name="connsiteX414" fmla="*/ 665834 w 1606677"/>
              <a:gd name="connsiteY414" fmla="*/ 747958 h 998833"/>
              <a:gd name="connsiteX415" fmla="*/ 667436 w 1606677"/>
              <a:gd name="connsiteY415" fmla="*/ 749528 h 998833"/>
              <a:gd name="connsiteX416" fmla="*/ 669046 w 1606677"/>
              <a:gd name="connsiteY416" fmla="*/ 751090 h 998833"/>
              <a:gd name="connsiteX417" fmla="*/ 670656 w 1606677"/>
              <a:gd name="connsiteY417" fmla="*/ 752644 h 998833"/>
              <a:gd name="connsiteX418" fmla="*/ 672266 w 1606677"/>
              <a:gd name="connsiteY418" fmla="*/ 754206 h 998833"/>
              <a:gd name="connsiteX419" fmla="*/ 673868 w 1606677"/>
              <a:gd name="connsiteY419" fmla="*/ 755760 h 998833"/>
              <a:gd name="connsiteX420" fmla="*/ 675478 w 1606677"/>
              <a:gd name="connsiteY420" fmla="*/ 757307 h 998833"/>
              <a:gd name="connsiteX421" fmla="*/ 677088 w 1606677"/>
              <a:gd name="connsiteY421" fmla="*/ 758861 h 998833"/>
              <a:gd name="connsiteX422" fmla="*/ 678698 w 1606677"/>
              <a:gd name="connsiteY422" fmla="*/ 760399 h 998833"/>
              <a:gd name="connsiteX423" fmla="*/ 680308 w 1606677"/>
              <a:gd name="connsiteY423" fmla="*/ 761945 h 998833"/>
              <a:gd name="connsiteX424" fmla="*/ 681910 w 1606677"/>
              <a:gd name="connsiteY424" fmla="*/ 763483 h 998833"/>
              <a:gd name="connsiteX425" fmla="*/ 683520 w 1606677"/>
              <a:gd name="connsiteY425" fmla="*/ 765022 h 998833"/>
              <a:gd name="connsiteX426" fmla="*/ 685130 w 1606677"/>
              <a:gd name="connsiteY426" fmla="*/ 766560 h 998833"/>
              <a:gd name="connsiteX427" fmla="*/ 686740 w 1606677"/>
              <a:gd name="connsiteY427" fmla="*/ 768090 h 998833"/>
              <a:gd name="connsiteX428" fmla="*/ 688350 w 1606677"/>
              <a:gd name="connsiteY428" fmla="*/ 769612 h 998833"/>
              <a:gd name="connsiteX429" fmla="*/ 689952 w 1606677"/>
              <a:gd name="connsiteY429" fmla="*/ 771143 h 998833"/>
              <a:gd name="connsiteX430" fmla="*/ 691562 w 1606677"/>
              <a:gd name="connsiteY430" fmla="*/ 772665 h 998833"/>
              <a:gd name="connsiteX431" fmla="*/ 693172 w 1606677"/>
              <a:gd name="connsiteY431" fmla="*/ 774179 h 998833"/>
              <a:gd name="connsiteX432" fmla="*/ 694782 w 1606677"/>
              <a:gd name="connsiteY432" fmla="*/ 775694 h 998833"/>
              <a:gd name="connsiteX433" fmla="*/ 696392 w 1606677"/>
              <a:gd name="connsiteY433" fmla="*/ 777208 h 998833"/>
              <a:gd name="connsiteX434" fmla="*/ 697994 w 1606677"/>
              <a:gd name="connsiteY434" fmla="*/ 778722 h 998833"/>
              <a:gd name="connsiteX435" fmla="*/ 699603 w 1606677"/>
              <a:gd name="connsiteY435" fmla="*/ 780229 h 998833"/>
              <a:gd name="connsiteX436" fmla="*/ 701213 w 1606677"/>
              <a:gd name="connsiteY436" fmla="*/ 781727 h 998833"/>
              <a:gd name="connsiteX437" fmla="*/ 702823 w 1606677"/>
              <a:gd name="connsiteY437" fmla="*/ 783233 h 998833"/>
              <a:gd name="connsiteX438" fmla="*/ 704425 w 1606677"/>
              <a:gd name="connsiteY438" fmla="*/ 784724 h 998833"/>
              <a:gd name="connsiteX439" fmla="*/ 706035 w 1606677"/>
              <a:gd name="connsiteY439" fmla="*/ 786222 h 998833"/>
              <a:gd name="connsiteX440" fmla="*/ 707645 w 1606677"/>
              <a:gd name="connsiteY440" fmla="*/ 787713 h 998833"/>
              <a:gd name="connsiteX441" fmla="*/ 709255 w 1606677"/>
              <a:gd name="connsiteY441" fmla="*/ 789195 h 998833"/>
              <a:gd name="connsiteX442" fmla="*/ 710865 w 1606677"/>
              <a:gd name="connsiteY442" fmla="*/ 790678 h 998833"/>
              <a:gd name="connsiteX443" fmla="*/ 712467 w 1606677"/>
              <a:gd name="connsiteY443" fmla="*/ 792160 h 998833"/>
              <a:gd name="connsiteX444" fmla="*/ 714077 w 1606677"/>
              <a:gd name="connsiteY444" fmla="*/ 793642 h 998833"/>
              <a:gd name="connsiteX445" fmla="*/ 715687 w 1606677"/>
              <a:gd name="connsiteY445" fmla="*/ 795109 h 998833"/>
              <a:gd name="connsiteX446" fmla="*/ 717297 w 1606677"/>
              <a:gd name="connsiteY446" fmla="*/ 796583 h 998833"/>
              <a:gd name="connsiteX447" fmla="*/ 718907 w 1606677"/>
              <a:gd name="connsiteY447" fmla="*/ 798050 h 998833"/>
              <a:gd name="connsiteX448" fmla="*/ 720509 w 1606677"/>
              <a:gd name="connsiteY448" fmla="*/ 799508 h 998833"/>
              <a:gd name="connsiteX449" fmla="*/ 722119 w 1606677"/>
              <a:gd name="connsiteY449" fmla="*/ 800975 h 998833"/>
              <a:gd name="connsiteX450" fmla="*/ 723729 w 1606677"/>
              <a:gd name="connsiteY450" fmla="*/ 802426 h 998833"/>
              <a:gd name="connsiteX451" fmla="*/ 725339 w 1606677"/>
              <a:gd name="connsiteY451" fmla="*/ 803876 h 998833"/>
              <a:gd name="connsiteX452" fmla="*/ 726949 w 1606677"/>
              <a:gd name="connsiteY452" fmla="*/ 805327 h 998833"/>
              <a:gd name="connsiteX453" fmla="*/ 728551 w 1606677"/>
              <a:gd name="connsiteY453" fmla="*/ 806777 h 998833"/>
              <a:gd name="connsiteX454" fmla="*/ 730161 w 1606677"/>
              <a:gd name="connsiteY454" fmla="*/ 808212 h 998833"/>
              <a:gd name="connsiteX455" fmla="*/ 731771 w 1606677"/>
              <a:gd name="connsiteY455" fmla="*/ 809654 h 998833"/>
              <a:gd name="connsiteX456" fmla="*/ 733381 w 1606677"/>
              <a:gd name="connsiteY456" fmla="*/ 811089 h 998833"/>
              <a:gd name="connsiteX457" fmla="*/ 734983 w 1606677"/>
              <a:gd name="connsiteY457" fmla="*/ 812516 h 998833"/>
              <a:gd name="connsiteX458" fmla="*/ 736593 w 1606677"/>
              <a:gd name="connsiteY458" fmla="*/ 813942 h 998833"/>
              <a:gd name="connsiteX459" fmla="*/ 738203 w 1606677"/>
              <a:gd name="connsiteY459" fmla="*/ 815369 h 998833"/>
              <a:gd name="connsiteX460" fmla="*/ 739813 w 1606677"/>
              <a:gd name="connsiteY460" fmla="*/ 816788 h 998833"/>
              <a:gd name="connsiteX461" fmla="*/ 741423 w 1606677"/>
              <a:gd name="connsiteY461" fmla="*/ 818198 h 998833"/>
              <a:gd name="connsiteX462" fmla="*/ 743025 w 1606677"/>
              <a:gd name="connsiteY462" fmla="*/ 819609 h 998833"/>
              <a:gd name="connsiteX463" fmla="*/ 744635 w 1606677"/>
              <a:gd name="connsiteY463" fmla="*/ 821020 h 998833"/>
              <a:gd name="connsiteX464" fmla="*/ 746245 w 1606677"/>
              <a:gd name="connsiteY464" fmla="*/ 822423 h 998833"/>
              <a:gd name="connsiteX465" fmla="*/ 747855 w 1606677"/>
              <a:gd name="connsiteY465" fmla="*/ 823825 h 998833"/>
              <a:gd name="connsiteX466" fmla="*/ 749465 w 1606677"/>
              <a:gd name="connsiteY466" fmla="*/ 825220 h 998833"/>
              <a:gd name="connsiteX467" fmla="*/ 751067 w 1606677"/>
              <a:gd name="connsiteY467" fmla="*/ 826607 h 998833"/>
              <a:gd name="connsiteX468" fmla="*/ 752677 w 1606677"/>
              <a:gd name="connsiteY468" fmla="*/ 827994 h 998833"/>
              <a:gd name="connsiteX469" fmla="*/ 754287 w 1606677"/>
              <a:gd name="connsiteY469" fmla="*/ 829380 h 998833"/>
              <a:gd name="connsiteX470" fmla="*/ 755897 w 1606677"/>
              <a:gd name="connsiteY470" fmla="*/ 830759 h 998833"/>
              <a:gd name="connsiteX471" fmla="*/ 757507 w 1606677"/>
              <a:gd name="connsiteY471" fmla="*/ 832130 h 998833"/>
              <a:gd name="connsiteX472" fmla="*/ 759109 w 1606677"/>
              <a:gd name="connsiteY472" fmla="*/ 833501 h 998833"/>
              <a:gd name="connsiteX473" fmla="*/ 760719 w 1606677"/>
              <a:gd name="connsiteY473" fmla="*/ 834872 h 998833"/>
              <a:gd name="connsiteX474" fmla="*/ 762329 w 1606677"/>
              <a:gd name="connsiteY474" fmla="*/ 836235 h 998833"/>
              <a:gd name="connsiteX475" fmla="*/ 763939 w 1606677"/>
              <a:gd name="connsiteY475" fmla="*/ 837590 h 998833"/>
              <a:gd name="connsiteX476" fmla="*/ 765541 w 1606677"/>
              <a:gd name="connsiteY476" fmla="*/ 838945 h 998833"/>
              <a:gd name="connsiteX477" fmla="*/ 767150 w 1606677"/>
              <a:gd name="connsiteY477" fmla="*/ 840292 h 998833"/>
              <a:gd name="connsiteX478" fmla="*/ 768760 w 1606677"/>
              <a:gd name="connsiteY478" fmla="*/ 841639 h 998833"/>
              <a:gd name="connsiteX479" fmla="*/ 770370 w 1606677"/>
              <a:gd name="connsiteY479" fmla="*/ 842978 h 998833"/>
              <a:gd name="connsiteX480" fmla="*/ 771980 w 1606677"/>
              <a:gd name="connsiteY480" fmla="*/ 844317 h 998833"/>
              <a:gd name="connsiteX481" fmla="*/ 773582 w 1606677"/>
              <a:gd name="connsiteY481" fmla="*/ 845648 h 998833"/>
              <a:gd name="connsiteX482" fmla="*/ 775192 w 1606677"/>
              <a:gd name="connsiteY482" fmla="*/ 846971 h 998833"/>
              <a:gd name="connsiteX483" fmla="*/ 776802 w 1606677"/>
              <a:gd name="connsiteY483" fmla="*/ 848294 h 998833"/>
              <a:gd name="connsiteX484" fmla="*/ 778412 w 1606677"/>
              <a:gd name="connsiteY484" fmla="*/ 849609 h 998833"/>
              <a:gd name="connsiteX485" fmla="*/ 780022 w 1606677"/>
              <a:gd name="connsiteY485" fmla="*/ 850924 h 998833"/>
              <a:gd name="connsiteX486" fmla="*/ 781624 w 1606677"/>
              <a:gd name="connsiteY486" fmla="*/ 852231 h 998833"/>
              <a:gd name="connsiteX487" fmla="*/ 783234 w 1606677"/>
              <a:gd name="connsiteY487" fmla="*/ 853538 h 998833"/>
              <a:gd name="connsiteX488" fmla="*/ 784844 w 1606677"/>
              <a:gd name="connsiteY488" fmla="*/ 854837 h 998833"/>
              <a:gd name="connsiteX489" fmla="*/ 786454 w 1606677"/>
              <a:gd name="connsiteY489" fmla="*/ 856128 h 998833"/>
              <a:gd name="connsiteX490" fmla="*/ 788064 w 1606677"/>
              <a:gd name="connsiteY490" fmla="*/ 857419 h 998833"/>
              <a:gd name="connsiteX491" fmla="*/ 789666 w 1606677"/>
              <a:gd name="connsiteY491" fmla="*/ 858703 h 998833"/>
              <a:gd name="connsiteX492" fmla="*/ 791276 w 1606677"/>
              <a:gd name="connsiteY492" fmla="*/ 859986 h 998833"/>
              <a:gd name="connsiteX493" fmla="*/ 792886 w 1606677"/>
              <a:gd name="connsiteY493" fmla="*/ 861261 h 998833"/>
              <a:gd name="connsiteX494" fmla="*/ 794496 w 1606677"/>
              <a:gd name="connsiteY494" fmla="*/ 862528 h 998833"/>
              <a:gd name="connsiteX495" fmla="*/ 796098 w 1606677"/>
              <a:gd name="connsiteY495" fmla="*/ 863796 h 998833"/>
              <a:gd name="connsiteX496" fmla="*/ 797708 w 1606677"/>
              <a:gd name="connsiteY496" fmla="*/ 865055 h 998833"/>
              <a:gd name="connsiteX497" fmla="*/ 799318 w 1606677"/>
              <a:gd name="connsiteY497" fmla="*/ 866314 h 998833"/>
              <a:gd name="connsiteX498" fmla="*/ 800928 w 1606677"/>
              <a:gd name="connsiteY498" fmla="*/ 867565 h 998833"/>
              <a:gd name="connsiteX499" fmla="*/ 802538 w 1606677"/>
              <a:gd name="connsiteY499" fmla="*/ 868809 h 998833"/>
              <a:gd name="connsiteX500" fmla="*/ 804140 w 1606677"/>
              <a:gd name="connsiteY500" fmla="*/ 870044 h 998833"/>
              <a:gd name="connsiteX501" fmla="*/ 805750 w 1606677"/>
              <a:gd name="connsiteY501" fmla="*/ 871280 h 998833"/>
              <a:gd name="connsiteX502" fmla="*/ 807360 w 1606677"/>
              <a:gd name="connsiteY502" fmla="*/ 872515 h 998833"/>
              <a:gd name="connsiteX503" fmla="*/ 808970 w 1606677"/>
              <a:gd name="connsiteY503" fmla="*/ 873734 h 998833"/>
              <a:gd name="connsiteX504" fmla="*/ 810580 w 1606677"/>
              <a:gd name="connsiteY504" fmla="*/ 874954 h 998833"/>
              <a:gd name="connsiteX505" fmla="*/ 812182 w 1606677"/>
              <a:gd name="connsiteY505" fmla="*/ 876173 h 998833"/>
              <a:gd name="connsiteX506" fmla="*/ 813792 w 1606677"/>
              <a:gd name="connsiteY506" fmla="*/ 877385 h 998833"/>
              <a:gd name="connsiteX507" fmla="*/ 815402 w 1606677"/>
              <a:gd name="connsiteY507" fmla="*/ 878588 h 998833"/>
              <a:gd name="connsiteX508" fmla="*/ 817012 w 1606677"/>
              <a:gd name="connsiteY508" fmla="*/ 879784 h 998833"/>
              <a:gd name="connsiteX509" fmla="*/ 818614 w 1606677"/>
              <a:gd name="connsiteY509" fmla="*/ 880979 h 998833"/>
              <a:gd name="connsiteX510" fmla="*/ 820224 w 1606677"/>
              <a:gd name="connsiteY510" fmla="*/ 882167 h 998833"/>
              <a:gd name="connsiteX511" fmla="*/ 821834 w 1606677"/>
              <a:gd name="connsiteY511" fmla="*/ 883346 h 998833"/>
              <a:gd name="connsiteX512" fmla="*/ 823444 w 1606677"/>
              <a:gd name="connsiteY512" fmla="*/ 884526 h 998833"/>
              <a:gd name="connsiteX513" fmla="*/ 825054 w 1606677"/>
              <a:gd name="connsiteY513" fmla="*/ 885698 h 998833"/>
              <a:gd name="connsiteX514" fmla="*/ 826656 w 1606677"/>
              <a:gd name="connsiteY514" fmla="*/ 886861 h 998833"/>
              <a:gd name="connsiteX515" fmla="*/ 828266 w 1606677"/>
              <a:gd name="connsiteY515" fmla="*/ 888017 h 998833"/>
              <a:gd name="connsiteX516" fmla="*/ 829876 w 1606677"/>
              <a:gd name="connsiteY516" fmla="*/ 889173 h 998833"/>
              <a:gd name="connsiteX517" fmla="*/ 831486 w 1606677"/>
              <a:gd name="connsiteY517" fmla="*/ 890320 h 998833"/>
              <a:gd name="connsiteX518" fmla="*/ 833096 w 1606677"/>
              <a:gd name="connsiteY518" fmla="*/ 891468 h 998833"/>
              <a:gd name="connsiteX519" fmla="*/ 834697 w 1606677"/>
              <a:gd name="connsiteY519" fmla="*/ 892608 h 998833"/>
              <a:gd name="connsiteX520" fmla="*/ 836307 w 1606677"/>
              <a:gd name="connsiteY520" fmla="*/ 893739 h 998833"/>
              <a:gd name="connsiteX521" fmla="*/ 837917 w 1606677"/>
              <a:gd name="connsiteY521" fmla="*/ 894863 h 998833"/>
              <a:gd name="connsiteX522" fmla="*/ 839527 w 1606677"/>
              <a:gd name="connsiteY522" fmla="*/ 895979 h 998833"/>
              <a:gd name="connsiteX523" fmla="*/ 841137 w 1606677"/>
              <a:gd name="connsiteY523" fmla="*/ 897095 h 998833"/>
              <a:gd name="connsiteX524" fmla="*/ 842739 w 1606677"/>
              <a:gd name="connsiteY524" fmla="*/ 898203 h 998833"/>
              <a:gd name="connsiteX525" fmla="*/ 844349 w 1606677"/>
              <a:gd name="connsiteY525" fmla="*/ 899311 h 998833"/>
              <a:gd name="connsiteX526" fmla="*/ 845959 w 1606677"/>
              <a:gd name="connsiteY526" fmla="*/ 900403 h 998833"/>
              <a:gd name="connsiteX527" fmla="*/ 847569 w 1606677"/>
              <a:gd name="connsiteY527" fmla="*/ 901494 h 998833"/>
              <a:gd name="connsiteX528" fmla="*/ 849171 w 1606677"/>
              <a:gd name="connsiteY528" fmla="*/ 902578 h 998833"/>
              <a:gd name="connsiteX529" fmla="*/ 850781 w 1606677"/>
              <a:gd name="connsiteY529" fmla="*/ 903662 h 998833"/>
              <a:gd name="connsiteX530" fmla="*/ 852391 w 1606677"/>
              <a:gd name="connsiteY530" fmla="*/ 904730 h 998833"/>
              <a:gd name="connsiteX531" fmla="*/ 854001 w 1606677"/>
              <a:gd name="connsiteY531" fmla="*/ 905798 h 998833"/>
              <a:gd name="connsiteX532" fmla="*/ 855611 w 1606677"/>
              <a:gd name="connsiteY532" fmla="*/ 906858 h 998833"/>
              <a:gd name="connsiteX533" fmla="*/ 857213 w 1606677"/>
              <a:gd name="connsiteY533" fmla="*/ 907918 h 998833"/>
              <a:gd name="connsiteX534" fmla="*/ 858823 w 1606677"/>
              <a:gd name="connsiteY534" fmla="*/ 908962 h 998833"/>
              <a:gd name="connsiteX535" fmla="*/ 860433 w 1606677"/>
              <a:gd name="connsiteY535" fmla="*/ 910006 h 998833"/>
              <a:gd name="connsiteX536" fmla="*/ 862043 w 1606677"/>
              <a:gd name="connsiteY536" fmla="*/ 911043 h 998833"/>
              <a:gd name="connsiteX537" fmla="*/ 863653 w 1606677"/>
              <a:gd name="connsiteY537" fmla="*/ 912071 h 998833"/>
              <a:gd name="connsiteX538" fmla="*/ 865255 w 1606677"/>
              <a:gd name="connsiteY538" fmla="*/ 913099 h 998833"/>
              <a:gd name="connsiteX539" fmla="*/ 866865 w 1606677"/>
              <a:gd name="connsiteY539" fmla="*/ 914111 h 998833"/>
              <a:gd name="connsiteX540" fmla="*/ 868475 w 1606677"/>
              <a:gd name="connsiteY540" fmla="*/ 915123 h 998833"/>
              <a:gd name="connsiteX541" fmla="*/ 870085 w 1606677"/>
              <a:gd name="connsiteY541" fmla="*/ 916128 h 998833"/>
              <a:gd name="connsiteX542" fmla="*/ 871695 w 1606677"/>
              <a:gd name="connsiteY542" fmla="*/ 917132 h 998833"/>
              <a:gd name="connsiteX543" fmla="*/ 873297 w 1606677"/>
              <a:gd name="connsiteY543" fmla="*/ 918120 h 998833"/>
              <a:gd name="connsiteX544" fmla="*/ 874907 w 1606677"/>
              <a:gd name="connsiteY544" fmla="*/ 919108 h 998833"/>
              <a:gd name="connsiteX545" fmla="*/ 876517 w 1606677"/>
              <a:gd name="connsiteY545" fmla="*/ 920089 h 998833"/>
              <a:gd name="connsiteX546" fmla="*/ 878127 w 1606677"/>
              <a:gd name="connsiteY546" fmla="*/ 921061 h 998833"/>
              <a:gd name="connsiteX547" fmla="*/ 879729 w 1606677"/>
              <a:gd name="connsiteY547" fmla="*/ 922025 h 998833"/>
              <a:gd name="connsiteX548" fmla="*/ 881339 w 1606677"/>
              <a:gd name="connsiteY548" fmla="*/ 922990 h 998833"/>
              <a:gd name="connsiteX549" fmla="*/ 882949 w 1606677"/>
              <a:gd name="connsiteY549" fmla="*/ 923938 h 998833"/>
              <a:gd name="connsiteX550" fmla="*/ 884559 w 1606677"/>
              <a:gd name="connsiteY550" fmla="*/ 924887 h 998833"/>
              <a:gd name="connsiteX551" fmla="*/ 886169 w 1606677"/>
              <a:gd name="connsiteY551" fmla="*/ 925827 h 998833"/>
              <a:gd name="connsiteX552" fmla="*/ 887771 w 1606677"/>
              <a:gd name="connsiteY552" fmla="*/ 926760 h 998833"/>
              <a:gd name="connsiteX553" fmla="*/ 889381 w 1606677"/>
              <a:gd name="connsiteY553" fmla="*/ 927692 h 998833"/>
              <a:gd name="connsiteX554" fmla="*/ 890991 w 1606677"/>
              <a:gd name="connsiteY554" fmla="*/ 928609 h 998833"/>
              <a:gd name="connsiteX555" fmla="*/ 892601 w 1606677"/>
              <a:gd name="connsiteY555" fmla="*/ 929525 h 998833"/>
              <a:gd name="connsiteX556" fmla="*/ 894211 w 1606677"/>
              <a:gd name="connsiteY556" fmla="*/ 930434 h 998833"/>
              <a:gd name="connsiteX557" fmla="*/ 895813 w 1606677"/>
              <a:gd name="connsiteY557" fmla="*/ 931335 h 998833"/>
              <a:gd name="connsiteX558" fmla="*/ 897423 w 1606677"/>
              <a:gd name="connsiteY558" fmla="*/ 932227 h 998833"/>
              <a:gd name="connsiteX559" fmla="*/ 899033 w 1606677"/>
              <a:gd name="connsiteY559" fmla="*/ 933112 h 998833"/>
              <a:gd name="connsiteX560" fmla="*/ 900642 w 1606677"/>
              <a:gd name="connsiteY560" fmla="*/ 933997 h 998833"/>
              <a:gd name="connsiteX561" fmla="*/ 902252 w 1606677"/>
              <a:gd name="connsiteY561" fmla="*/ 934873 h 998833"/>
              <a:gd name="connsiteX562" fmla="*/ 903854 w 1606677"/>
              <a:gd name="connsiteY562" fmla="*/ 935734 h 998833"/>
              <a:gd name="connsiteX563" fmla="*/ 905464 w 1606677"/>
              <a:gd name="connsiteY563" fmla="*/ 936595 h 998833"/>
              <a:gd name="connsiteX564" fmla="*/ 907074 w 1606677"/>
              <a:gd name="connsiteY564" fmla="*/ 937448 h 998833"/>
              <a:gd name="connsiteX565" fmla="*/ 908684 w 1606677"/>
              <a:gd name="connsiteY565" fmla="*/ 938300 h 998833"/>
              <a:gd name="connsiteX566" fmla="*/ 910286 w 1606677"/>
              <a:gd name="connsiteY566" fmla="*/ 939137 h 998833"/>
              <a:gd name="connsiteX567" fmla="*/ 911896 w 1606677"/>
              <a:gd name="connsiteY567" fmla="*/ 939974 h 998833"/>
              <a:gd name="connsiteX568" fmla="*/ 913506 w 1606677"/>
              <a:gd name="connsiteY568" fmla="*/ 940795 h 998833"/>
              <a:gd name="connsiteX569" fmla="*/ 915116 w 1606677"/>
              <a:gd name="connsiteY569" fmla="*/ 941616 h 998833"/>
              <a:gd name="connsiteX570" fmla="*/ 916726 w 1606677"/>
              <a:gd name="connsiteY570" fmla="*/ 942429 h 998833"/>
              <a:gd name="connsiteX571" fmla="*/ 918328 w 1606677"/>
              <a:gd name="connsiteY571" fmla="*/ 943234 h 998833"/>
              <a:gd name="connsiteX572" fmla="*/ 919938 w 1606677"/>
              <a:gd name="connsiteY572" fmla="*/ 944039 h 998833"/>
              <a:gd name="connsiteX573" fmla="*/ 921548 w 1606677"/>
              <a:gd name="connsiteY573" fmla="*/ 944828 h 998833"/>
              <a:gd name="connsiteX574" fmla="*/ 923158 w 1606677"/>
              <a:gd name="connsiteY574" fmla="*/ 945617 h 998833"/>
              <a:gd name="connsiteX575" fmla="*/ 924768 w 1606677"/>
              <a:gd name="connsiteY575" fmla="*/ 946390 h 998833"/>
              <a:gd name="connsiteX576" fmla="*/ 926370 w 1606677"/>
              <a:gd name="connsiteY576" fmla="*/ 947163 h 998833"/>
              <a:gd name="connsiteX577" fmla="*/ 927980 w 1606677"/>
              <a:gd name="connsiteY577" fmla="*/ 947928 h 998833"/>
              <a:gd name="connsiteX578" fmla="*/ 929590 w 1606677"/>
              <a:gd name="connsiteY578" fmla="*/ 948686 h 998833"/>
              <a:gd name="connsiteX579" fmla="*/ 931200 w 1606677"/>
              <a:gd name="connsiteY579" fmla="*/ 949435 h 998833"/>
              <a:gd name="connsiteX580" fmla="*/ 932802 w 1606677"/>
              <a:gd name="connsiteY580" fmla="*/ 950184 h 998833"/>
              <a:gd name="connsiteX581" fmla="*/ 934412 w 1606677"/>
              <a:gd name="connsiteY581" fmla="*/ 950917 h 998833"/>
              <a:gd name="connsiteX582" fmla="*/ 936022 w 1606677"/>
              <a:gd name="connsiteY582" fmla="*/ 951650 h 998833"/>
              <a:gd name="connsiteX583" fmla="*/ 937632 w 1606677"/>
              <a:gd name="connsiteY583" fmla="*/ 952368 h 998833"/>
              <a:gd name="connsiteX584" fmla="*/ 939242 w 1606677"/>
              <a:gd name="connsiteY584" fmla="*/ 953085 h 998833"/>
              <a:gd name="connsiteX585" fmla="*/ 940844 w 1606677"/>
              <a:gd name="connsiteY585" fmla="*/ 953795 h 998833"/>
              <a:gd name="connsiteX586" fmla="*/ 942454 w 1606677"/>
              <a:gd name="connsiteY586" fmla="*/ 954496 h 998833"/>
              <a:gd name="connsiteX587" fmla="*/ 944064 w 1606677"/>
              <a:gd name="connsiteY587" fmla="*/ 955197 h 998833"/>
              <a:gd name="connsiteX588" fmla="*/ 945674 w 1606677"/>
              <a:gd name="connsiteY588" fmla="*/ 955883 h 998833"/>
              <a:gd name="connsiteX589" fmla="*/ 947284 w 1606677"/>
              <a:gd name="connsiteY589" fmla="*/ 956568 h 998833"/>
              <a:gd name="connsiteX590" fmla="*/ 948886 w 1606677"/>
              <a:gd name="connsiteY590" fmla="*/ 957238 h 998833"/>
              <a:gd name="connsiteX591" fmla="*/ 950496 w 1606677"/>
              <a:gd name="connsiteY591" fmla="*/ 957907 h 998833"/>
              <a:gd name="connsiteX592" fmla="*/ 952106 w 1606677"/>
              <a:gd name="connsiteY592" fmla="*/ 958569 h 998833"/>
              <a:gd name="connsiteX593" fmla="*/ 953716 w 1606677"/>
              <a:gd name="connsiteY593" fmla="*/ 959222 h 998833"/>
              <a:gd name="connsiteX594" fmla="*/ 955326 w 1606677"/>
              <a:gd name="connsiteY594" fmla="*/ 959868 h 998833"/>
              <a:gd name="connsiteX595" fmla="*/ 956928 w 1606677"/>
              <a:gd name="connsiteY595" fmla="*/ 960513 h 998833"/>
              <a:gd name="connsiteX596" fmla="*/ 958538 w 1606677"/>
              <a:gd name="connsiteY596" fmla="*/ 961143 h 998833"/>
              <a:gd name="connsiteX597" fmla="*/ 960148 w 1606677"/>
              <a:gd name="connsiteY597" fmla="*/ 961773 h 998833"/>
              <a:gd name="connsiteX598" fmla="*/ 961758 w 1606677"/>
              <a:gd name="connsiteY598" fmla="*/ 962386 h 998833"/>
              <a:gd name="connsiteX599" fmla="*/ 963360 w 1606677"/>
              <a:gd name="connsiteY599" fmla="*/ 963000 h 998833"/>
              <a:gd name="connsiteX600" fmla="*/ 964970 w 1606677"/>
              <a:gd name="connsiteY600" fmla="*/ 963606 h 998833"/>
              <a:gd name="connsiteX601" fmla="*/ 966579 w 1606677"/>
              <a:gd name="connsiteY601" fmla="*/ 964211 h 998833"/>
              <a:gd name="connsiteX602" fmla="*/ 968189 w 1606677"/>
              <a:gd name="connsiteY602" fmla="*/ 964801 h 998833"/>
              <a:gd name="connsiteX603" fmla="*/ 969799 w 1606677"/>
              <a:gd name="connsiteY603" fmla="*/ 965383 h 998833"/>
              <a:gd name="connsiteX604" fmla="*/ 971401 w 1606677"/>
              <a:gd name="connsiteY604" fmla="*/ 965965 h 998833"/>
              <a:gd name="connsiteX605" fmla="*/ 973011 w 1606677"/>
              <a:gd name="connsiteY605" fmla="*/ 966539 h 998833"/>
              <a:gd name="connsiteX606" fmla="*/ 974621 w 1606677"/>
              <a:gd name="connsiteY606" fmla="*/ 967105 h 998833"/>
              <a:gd name="connsiteX607" fmla="*/ 976231 w 1606677"/>
              <a:gd name="connsiteY607" fmla="*/ 967662 h 998833"/>
              <a:gd name="connsiteX608" fmla="*/ 977841 w 1606677"/>
              <a:gd name="connsiteY608" fmla="*/ 968212 h 998833"/>
              <a:gd name="connsiteX609" fmla="*/ 979443 w 1606677"/>
              <a:gd name="connsiteY609" fmla="*/ 968762 h 998833"/>
              <a:gd name="connsiteX610" fmla="*/ 981053 w 1606677"/>
              <a:gd name="connsiteY610" fmla="*/ 969296 h 998833"/>
              <a:gd name="connsiteX611" fmla="*/ 982663 w 1606677"/>
              <a:gd name="connsiteY611" fmla="*/ 969830 h 998833"/>
              <a:gd name="connsiteX612" fmla="*/ 984273 w 1606677"/>
              <a:gd name="connsiteY612" fmla="*/ 970356 h 998833"/>
              <a:gd name="connsiteX613" fmla="*/ 985883 w 1606677"/>
              <a:gd name="connsiteY613" fmla="*/ 970874 h 998833"/>
              <a:gd name="connsiteX614" fmla="*/ 987485 w 1606677"/>
              <a:gd name="connsiteY614" fmla="*/ 971385 h 998833"/>
              <a:gd name="connsiteX615" fmla="*/ 989095 w 1606677"/>
              <a:gd name="connsiteY615" fmla="*/ 971895 h 998833"/>
              <a:gd name="connsiteX616" fmla="*/ 990705 w 1606677"/>
              <a:gd name="connsiteY616" fmla="*/ 972397 h 998833"/>
              <a:gd name="connsiteX617" fmla="*/ 992315 w 1606677"/>
              <a:gd name="connsiteY617" fmla="*/ 972891 h 998833"/>
              <a:gd name="connsiteX618" fmla="*/ 993917 w 1606677"/>
              <a:gd name="connsiteY618" fmla="*/ 973377 h 998833"/>
              <a:gd name="connsiteX619" fmla="*/ 995527 w 1606677"/>
              <a:gd name="connsiteY619" fmla="*/ 973855 h 998833"/>
              <a:gd name="connsiteX620" fmla="*/ 997137 w 1606677"/>
              <a:gd name="connsiteY620" fmla="*/ 974326 h 998833"/>
              <a:gd name="connsiteX621" fmla="*/ 998747 w 1606677"/>
              <a:gd name="connsiteY621" fmla="*/ 974796 h 998833"/>
              <a:gd name="connsiteX622" fmla="*/ 1000357 w 1606677"/>
              <a:gd name="connsiteY622" fmla="*/ 975258 h 998833"/>
              <a:gd name="connsiteX623" fmla="*/ 1001959 w 1606677"/>
              <a:gd name="connsiteY623" fmla="*/ 975712 h 998833"/>
              <a:gd name="connsiteX624" fmla="*/ 1003569 w 1606677"/>
              <a:gd name="connsiteY624" fmla="*/ 976159 h 998833"/>
              <a:gd name="connsiteX625" fmla="*/ 1005179 w 1606677"/>
              <a:gd name="connsiteY625" fmla="*/ 976605 h 998833"/>
              <a:gd name="connsiteX626" fmla="*/ 1006789 w 1606677"/>
              <a:gd name="connsiteY626" fmla="*/ 977035 h 998833"/>
              <a:gd name="connsiteX627" fmla="*/ 1008399 w 1606677"/>
              <a:gd name="connsiteY627" fmla="*/ 977466 h 998833"/>
              <a:gd name="connsiteX628" fmla="*/ 1010001 w 1606677"/>
              <a:gd name="connsiteY628" fmla="*/ 977888 h 998833"/>
              <a:gd name="connsiteX629" fmla="*/ 1011611 w 1606677"/>
              <a:gd name="connsiteY629" fmla="*/ 978311 h 998833"/>
              <a:gd name="connsiteX630" fmla="*/ 1013221 w 1606677"/>
              <a:gd name="connsiteY630" fmla="*/ 978725 h 998833"/>
              <a:gd name="connsiteX631" fmla="*/ 1014831 w 1606677"/>
              <a:gd name="connsiteY631" fmla="*/ 979124 h 998833"/>
              <a:gd name="connsiteX632" fmla="*/ 1016441 w 1606677"/>
              <a:gd name="connsiteY632" fmla="*/ 979530 h 998833"/>
              <a:gd name="connsiteX633" fmla="*/ 1018043 w 1606677"/>
              <a:gd name="connsiteY633" fmla="*/ 979921 h 998833"/>
              <a:gd name="connsiteX634" fmla="*/ 1019653 w 1606677"/>
              <a:gd name="connsiteY634" fmla="*/ 980311 h 998833"/>
              <a:gd name="connsiteX635" fmla="*/ 1021263 w 1606677"/>
              <a:gd name="connsiteY635" fmla="*/ 980694 h 998833"/>
              <a:gd name="connsiteX636" fmla="*/ 1022873 w 1606677"/>
              <a:gd name="connsiteY636" fmla="*/ 981068 h 998833"/>
              <a:gd name="connsiteX637" fmla="*/ 1024475 w 1606677"/>
              <a:gd name="connsiteY637" fmla="*/ 981435 h 998833"/>
              <a:gd name="connsiteX638" fmla="*/ 1026085 w 1606677"/>
              <a:gd name="connsiteY638" fmla="*/ 981802 h 998833"/>
              <a:gd name="connsiteX639" fmla="*/ 1027695 w 1606677"/>
              <a:gd name="connsiteY639" fmla="*/ 982160 h 998833"/>
              <a:gd name="connsiteX640" fmla="*/ 1029305 w 1606677"/>
              <a:gd name="connsiteY640" fmla="*/ 982511 h 998833"/>
              <a:gd name="connsiteX641" fmla="*/ 1030914 w 1606677"/>
              <a:gd name="connsiteY641" fmla="*/ 982862 h 998833"/>
              <a:gd name="connsiteX642" fmla="*/ 1032516 w 1606677"/>
              <a:gd name="connsiteY642" fmla="*/ 983204 h 998833"/>
              <a:gd name="connsiteX643" fmla="*/ 1034126 w 1606677"/>
              <a:gd name="connsiteY643" fmla="*/ 983539 h 998833"/>
              <a:gd name="connsiteX644" fmla="*/ 1035736 w 1606677"/>
              <a:gd name="connsiteY644" fmla="*/ 983874 h 998833"/>
              <a:gd name="connsiteX645" fmla="*/ 1037346 w 1606677"/>
              <a:gd name="connsiteY645" fmla="*/ 984201 h 998833"/>
              <a:gd name="connsiteX646" fmla="*/ 1038956 w 1606677"/>
              <a:gd name="connsiteY646" fmla="*/ 984519 h 998833"/>
              <a:gd name="connsiteX647" fmla="*/ 1040558 w 1606677"/>
              <a:gd name="connsiteY647" fmla="*/ 984838 h 998833"/>
              <a:gd name="connsiteX648" fmla="*/ 1042168 w 1606677"/>
              <a:gd name="connsiteY648" fmla="*/ 985141 h 998833"/>
              <a:gd name="connsiteX649" fmla="*/ 1043778 w 1606677"/>
              <a:gd name="connsiteY649" fmla="*/ 985452 h 998833"/>
              <a:gd name="connsiteX650" fmla="*/ 1045388 w 1606677"/>
              <a:gd name="connsiteY650" fmla="*/ 985747 h 998833"/>
              <a:gd name="connsiteX651" fmla="*/ 1046990 w 1606677"/>
              <a:gd name="connsiteY651" fmla="*/ 986042 h 998833"/>
              <a:gd name="connsiteX652" fmla="*/ 1048600 w 1606677"/>
              <a:gd name="connsiteY652" fmla="*/ 986329 h 998833"/>
              <a:gd name="connsiteX653" fmla="*/ 1050210 w 1606677"/>
              <a:gd name="connsiteY653" fmla="*/ 986616 h 998833"/>
              <a:gd name="connsiteX654" fmla="*/ 1051820 w 1606677"/>
              <a:gd name="connsiteY654" fmla="*/ 986894 h 998833"/>
              <a:gd name="connsiteX655" fmla="*/ 1053430 w 1606677"/>
              <a:gd name="connsiteY655" fmla="*/ 987173 h 998833"/>
              <a:gd name="connsiteX656" fmla="*/ 1055032 w 1606677"/>
              <a:gd name="connsiteY656" fmla="*/ 987436 h 998833"/>
              <a:gd name="connsiteX657" fmla="*/ 1056642 w 1606677"/>
              <a:gd name="connsiteY657" fmla="*/ 987707 h 998833"/>
              <a:gd name="connsiteX658" fmla="*/ 1058252 w 1606677"/>
              <a:gd name="connsiteY658" fmla="*/ 987963 h 998833"/>
              <a:gd name="connsiteX659" fmla="*/ 1059862 w 1606677"/>
              <a:gd name="connsiteY659" fmla="*/ 988218 h 998833"/>
              <a:gd name="connsiteX660" fmla="*/ 1061472 w 1606677"/>
              <a:gd name="connsiteY660" fmla="*/ 988473 h 998833"/>
              <a:gd name="connsiteX661" fmla="*/ 1063074 w 1606677"/>
              <a:gd name="connsiteY661" fmla="*/ 988712 h 998833"/>
              <a:gd name="connsiteX662" fmla="*/ 1064684 w 1606677"/>
              <a:gd name="connsiteY662" fmla="*/ 988959 h 998833"/>
              <a:gd name="connsiteX663" fmla="*/ 1066294 w 1606677"/>
              <a:gd name="connsiteY663" fmla="*/ 989190 h 998833"/>
              <a:gd name="connsiteX664" fmla="*/ 1067904 w 1606677"/>
              <a:gd name="connsiteY664" fmla="*/ 989421 h 998833"/>
              <a:gd name="connsiteX665" fmla="*/ 1069514 w 1606677"/>
              <a:gd name="connsiteY665" fmla="*/ 989652 h 998833"/>
              <a:gd name="connsiteX666" fmla="*/ 1071116 w 1606677"/>
              <a:gd name="connsiteY666" fmla="*/ 989875 h 998833"/>
              <a:gd name="connsiteX667" fmla="*/ 1072726 w 1606677"/>
              <a:gd name="connsiteY667" fmla="*/ 990098 h 998833"/>
              <a:gd name="connsiteX668" fmla="*/ 1074336 w 1606677"/>
              <a:gd name="connsiteY668" fmla="*/ 990306 h 998833"/>
              <a:gd name="connsiteX669" fmla="*/ 1075946 w 1606677"/>
              <a:gd name="connsiteY669" fmla="*/ 990521 h 998833"/>
              <a:gd name="connsiteX670" fmla="*/ 1077548 w 1606677"/>
              <a:gd name="connsiteY670" fmla="*/ 990728 h 998833"/>
              <a:gd name="connsiteX671" fmla="*/ 1079158 w 1606677"/>
              <a:gd name="connsiteY671" fmla="*/ 990927 h 998833"/>
              <a:gd name="connsiteX672" fmla="*/ 1080768 w 1606677"/>
              <a:gd name="connsiteY672" fmla="*/ 991127 h 998833"/>
              <a:gd name="connsiteX673" fmla="*/ 1082378 w 1606677"/>
              <a:gd name="connsiteY673" fmla="*/ 991318 h 998833"/>
              <a:gd name="connsiteX674" fmla="*/ 1083988 w 1606677"/>
              <a:gd name="connsiteY674" fmla="*/ 991509 h 998833"/>
              <a:gd name="connsiteX675" fmla="*/ 1085590 w 1606677"/>
              <a:gd name="connsiteY675" fmla="*/ 991700 h 998833"/>
              <a:gd name="connsiteX676" fmla="*/ 1087200 w 1606677"/>
              <a:gd name="connsiteY676" fmla="*/ 991884 h 998833"/>
              <a:gd name="connsiteX677" fmla="*/ 1088810 w 1606677"/>
              <a:gd name="connsiteY677" fmla="*/ 992059 h 998833"/>
              <a:gd name="connsiteX678" fmla="*/ 1090420 w 1606677"/>
              <a:gd name="connsiteY678" fmla="*/ 992234 h 998833"/>
              <a:gd name="connsiteX679" fmla="*/ 1092030 w 1606677"/>
              <a:gd name="connsiteY679" fmla="*/ 992410 h 998833"/>
              <a:gd name="connsiteX680" fmla="*/ 1093632 w 1606677"/>
              <a:gd name="connsiteY680" fmla="*/ 992577 h 998833"/>
              <a:gd name="connsiteX681" fmla="*/ 1095242 w 1606677"/>
              <a:gd name="connsiteY681" fmla="*/ 992737 h 998833"/>
              <a:gd name="connsiteX682" fmla="*/ 1096852 w 1606677"/>
              <a:gd name="connsiteY682" fmla="*/ 992896 h 998833"/>
              <a:gd name="connsiteX683" fmla="*/ 1098462 w 1606677"/>
              <a:gd name="connsiteY683" fmla="*/ 993055 h 998833"/>
              <a:gd name="connsiteX684" fmla="*/ 1100071 w 1606677"/>
              <a:gd name="connsiteY684" fmla="*/ 993207 h 998833"/>
              <a:gd name="connsiteX685" fmla="*/ 1101673 w 1606677"/>
              <a:gd name="connsiteY685" fmla="*/ 993358 h 998833"/>
              <a:gd name="connsiteX686" fmla="*/ 1103283 w 1606677"/>
              <a:gd name="connsiteY686" fmla="*/ 993510 h 998833"/>
              <a:gd name="connsiteX687" fmla="*/ 1104893 w 1606677"/>
              <a:gd name="connsiteY687" fmla="*/ 993653 h 998833"/>
              <a:gd name="connsiteX688" fmla="*/ 1106503 w 1606677"/>
              <a:gd name="connsiteY688" fmla="*/ 993789 h 998833"/>
              <a:gd name="connsiteX689" fmla="*/ 1108105 w 1606677"/>
              <a:gd name="connsiteY689" fmla="*/ 993932 h 998833"/>
              <a:gd name="connsiteX690" fmla="*/ 1109715 w 1606677"/>
              <a:gd name="connsiteY690" fmla="*/ 994068 h 998833"/>
              <a:gd name="connsiteX691" fmla="*/ 1111325 w 1606677"/>
              <a:gd name="connsiteY691" fmla="*/ 994195 h 998833"/>
              <a:gd name="connsiteX692" fmla="*/ 1112935 w 1606677"/>
              <a:gd name="connsiteY692" fmla="*/ 994323 h 998833"/>
              <a:gd name="connsiteX693" fmla="*/ 1114545 w 1606677"/>
              <a:gd name="connsiteY693" fmla="*/ 994450 h 998833"/>
              <a:gd name="connsiteX694" fmla="*/ 1116147 w 1606677"/>
              <a:gd name="connsiteY694" fmla="*/ 994570 h 998833"/>
              <a:gd name="connsiteX695" fmla="*/ 1117757 w 1606677"/>
              <a:gd name="connsiteY695" fmla="*/ 994689 h 998833"/>
              <a:gd name="connsiteX696" fmla="*/ 1119367 w 1606677"/>
              <a:gd name="connsiteY696" fmla="*/ 994809 h 998833"/>
              <a:gd name="connsiteX697" fmla="*/ 1120977 w 1606677"/>
              <a:gd name="connsiteY697" fmla="*/ 994920 h 998833"/>
              <a:gd name="connsiteX698" fmla="*/ 1122587 w 1606677"/>
              <a:gd name="connsiteY698" fmla="*/ 995032 h 998833"/>
              <a:gd name="connsiteX699" fmla="*/ 1124189 w 1606677"/>
              <a:gd name="connsiteY699" fmla="*/ 995144 h 998833"/>
              <a:gd name="connsiteX700" fmla="*/ 1125799 w 1606677"/>
              <a:gd name="connsiteY700" fmla="*/ 995247 h 998833"/>
              <a:gd name="connsiteX701" fmla="*/ 1127409 w 1606677"/>
              <a:gd name="connsiteY701" fmla="*/ 995351 h 998833"/>
              <a:gd name="connsiteX702" fmla="*/ 1129019 w 1606677"/>
              <a:gd name="connsiteY702" fmla="*/ 995454 h 998833"/>
              <a:gd name="connsiteX703" fmla="*/ 1130629 w 1606677"/>
              <a:gd name="connsiteY703" fmla="*/ 995550 h 998833"/>
              <a:gd name="connsiteX704" fmla="*/ 1132231 w 1606677"/>
              <a:gd name="connsiteY704" fmla="*/ 995646 h 998833"/>
              <a:gd name="connsiteX705" fmla="*/ 1133841 w 1606677"/>
              <a:gd name="connsiteY705" fmla="*/ 995741 h 998833"/>
              <a:gd name="connsiteX706" fmla="*/ 1135451 w 1606677"/>
              <a:gd name="connsiteY706" fmla="*/ 995829 h 998833"/>
              <a:gd name="connsiteX707" fmla="*/ 1137061 w 1606677"/>
              <a:gd name="connsiteY707" fmla="*/ 995925 h 998833"/>
              <a:gd name="connsiteX708" fmla="*/ 1138663 w 1606677"/>
              <a:gd name="connsiteY708" fmla="*/ 996004 h 998833"/>
              <a:gd name="connsiteX709" fmla="*/ 1140273 w 1606677"/>
              <a:gd name="connsiteY709" fmla="*/ 996092 h 998833"/>
              <a:gd name="connsiteX710" fmla="*/ 1141883 w 1606677"/>
              <a:gd name="connsiteY710" fmla="*/ 996172 h 998833"/>
              <a:gd name="connsiteX711" fmla="*/ 1143493 w 1606677"/>
              <a:gd name="connsiteY711" fmla="*/ 996251 h 998833"/>
              <a:gd name="connsiteX712" fmla="*/ 1145103 w 1606677"/>
              <a:gd name="connsiteY712" fmla="*/ 996331 h 998833"/>
              <a:gd name="connsiteX713" fmla="*/ 1146705 w 1606677"/>
              <a:gd name="connsiteY713" fmla="*/ 996411 h 998833"/>
              <a:gd name="connsiteX714" fmla="*/ 1148315 w 1606677"/>
              <a:gd name="connsiteY714" fmla="*/ 996483 h 998833"/>
              <a:gd name="connsiteX715" fmla="*/ 1149925 w 1606677"/>
              <a:gd name="connsiteY715" fmla="*/ 996554 h 998833"/>
              <a:gd name="connsiteX716" fmla="*/ 1151535 w 1606677"/>
              <a:gd name="connsiteY716" fmla="*/ 996626 h 998833"/>
              <a:gd name="connsiteX717" fmla="*/ 1153145 w 1606677"/>
              <a:gd name="connsiteY717" fmla="*/ 996698 h 998833"/>
              <a:gd name="connsiteX718" fmla="*/ 1154747 w 1606677"/>
              <a:gd name="connsiteY718" fmla="*/ 996761 h 998833"/>
              <a:gd name="connsiteX719" fmla="*/ 1156357 w 1606677"/>
              <a:gd name="connsiteY719" fmla="*/ 996825 h 998833"/>
              <a:gd name="connsiteX720" fmla="*/ 1157967 w 1606677"/>
              <a:gd name="connsiteY720" fmla="*/ 996889 h 998833"/>
              <a:gd name="connsiteX721" fmla="*/ 1159577 w 1606677"/>
              <a:gd name="connsiteY721" fmla="*/ 996953 h 998833"/>
              <a:gd name="connsiteX722" fmla="*/ 1161179 w 1606677"/>
              <a:gd name="connsiteY722" fmla="*/ 997009 h 998833"/>
              <a:gd name="connsiteX723" fmla="*/ 1162789 w 1606677"/>
              <a:gd name="connsiteY723" fmla="*/ 997072 h 998833"/>
              <a:gd name="connsiteX724" fmla="*/ 1164399 w 1606677"/>
              <a:gd name="connsiteY724" fmla="*/ 997128 h 998833"/>
              <a:gd name="connsiteX725" fmla="*/ 1166008 w 1606677"/>
              <a:gd name="connsiteY725" fmla="*/ 997176 h 998833"/>
              <a:gd name="connsiteX726" fmla="*/ 1167618 w 1606677"/>
              <a:gd name="connsiteY726" fmla="*/ 997232 h 998833"/>
              <a:gd name="connsiteX727" fmla="*/ 1169220 w 1606677"/>
              <a:gd name="connsiteY727" fmla="*/ 997288 h 998833"/>
              <a:gd name="connsiteX728" fmla="*/ 1170830 w 1606677"/>
              <a:gd name="connsiteY728" fmla="*/ 997335 h 998833"/>
              <a:gd name="connsiteX729" fmla="*/ 1172440 w 1606677"/>
              <a:gd name="connsiteY729" fmla="*/ 997383 h 998833"/>
              <a:gd name="connsiteX730" fmla="*/ 1174050 w 1606677"/>
              <a:gd name="connsiteY730" fmla="*/ 997431 h 998833"/>
              <a:gd name="connsiteX731" fmla="*/ 1175660 w 1606677"/>
              <a:gd name="connsiteY731" fmla="*/ 997479 h 998833"/>
              <a:gd name="connsiteX732" fmla="*/ 1177262 w 1606677"/>
              <a:gd name="connsiteY732" fmla="*/ 997527 h 998833"/>
              <a:gd name="connsiteX733" fmla="*/ 1178872 w 1606677"/>
              <a:gd name="connsiteY733" fmla="*/ 997566 h 998833"/>
              <a:gd name="connsiteX734" fmla="*/ 1180482 w 1606677"/>
              <a:gd name="connsiteY734" fmla="*/ 997606 h 998833"/>
              <a:gd name="connsiteX735" fmla="*/ 1182092 w 1606677"/>
              <a:gd name="connsiteY735" fmla="*/ 997646 h 998833"/>
              <a:gd name="connsiteX736" fmla="*/ 1183702 w 1606677"/>
              <a:gd name="connsiteY736" fmla="*/ 997686 h 998833"/>
              <a:gd name="connsiteX737" fmla="*/ 1185304 w 1606677"/>
              <a:gd name="connsiteY737" fmla="*/ 997726 h 998833"/>
              <a:gd name="connsiteX738" fmla="*/ 1186914 w 1606677"/>
              <a:gd name="connsiteY738" fmla="*/ 997766 h 998833"/>
              <a:gd name="connsiteX739" fmla="*/ 1188524 w 1606677"/>
              <a:gd name="connsiteY739" fmla="*/ 997806 h 998833"/>
              <a:gd name="connsiteX740" fmla="*/ 1190134 w 1606677"/>
              <a:gd name="connsiteY740" fmla="*/ 997838 h 998833"/>
              <a:gd name="connsiteX741" fmla="*/ 1191736 w 1606677"/>
              <a:gd name="connsiteY741" fmla="*/ 997869 h 998833"/>
              <a:gd name="connsiteX742" fmla="*/ 1193346 w 1606677"/>
              <a:gd name="connsiteY742" fmla="*/ 997901 h 998833"/>
              <a:gd name="connsiteX743" fmla="*/ 1194956 w 1606677"/>
              <a:gd name="connsiteY743" fmla="*/ 997933 h 998833"/>
              <a:gd name="connsiteX744" fmla="*/ 1196566 w 1606677"/>
              <a:gd name="connsiteY744" fmla="*/ 997965 h 998833"/>
              <a:gd name="connsiteX745" fmla="*/ 1198176 w 1606677"/>
              <a:gd name="connsiteY745" fmla="*/ 997997 h 998833"/>
              <a:gd name="connsiteX746" fmla="*/ 1199778 w 1606677"/>
              <a:gd name="connsiteY746" fmla="*/ 998029 h 998833"/>
              <a:gd name="connsiteX747" fmla="*/ 1201388 w 1606677"/>
              <a:gd name="connsiteY747" fmla="*/ 998053 h 998833"/>
              <a:gd name="connsiteX748" fmla="*/ 1202998 w 1606677"/>
              <a:gd name="connsiteY748" fmla="*/ 998085 h 998833"/>
              <a:gd name="connsiteX749" fmla="*/ 1204608 w 1606677"/>
              <a:gd name="connsiteY749" fmla="*/ 998108 h 998833"/>
              <a:gd name="connsiteX750" fmla="*/ 1206218 w 1606677"/>
              <a:gd name="connsiteY750" fmla="*/ 998132 h 998833"/>
              <a:gd name="connsiteX751" fmla="*/ 1207820 w 1606677"/>
              <a:gd name="connsiteY751" fmla="*/ 998164 h 998833"/>
              <a:gd name="connsiteX752" fmla="*/ 1209430 w 1606677"/>
              <a:gd name="connsiteY752" fmla="*/ 998188 h 998833"/>
              <a:gd name="connsiteX753" fmla="*/ 1211040 w 1606677"/>
              <a:gd name="connsiteY753" fmla="*/ 998212 h 998833"/>
              <a:gd name="connsiteX754" fmla="*/ 1212650 w 1606677"/>
              <a:gd name="connsiteY754" fmla="*/ 998228 h 998833"/>
              <a:gd name="connsiteX755" fmla="*/ 1214260 w 1606677"/>
              <a:gd name="connsiteY755" fmla="*/ 998252 h 998833"/>
              <a:gd name="connsiteX756" fmla="*/ 1215862 w 1606677"/>
              <a:gd name="connsiteY756" fmla="*/ 998276 h 998833"/>
              <a:gd name="connsiteX757" fmla="*/ 1217472 w 1606677"/>
              <a:gd name="connsiteY757" fmla="*/ 998292 h 998833"/>
              <a:gd name="connsiteX758" fmla="*/ 1219082 w 1606677"/>
              <a:gd name="connsiteY758" fmla="*/ 998316 h 998833"/>
              <a:gd name="connsiteX759" fmla="*/ 1220692 w 1606677"/>
              <a:gd name="connsiteY759" fmla="*/ 998332 h 998833"/>
              <a:gd name="connsiteX760" fmla="*/ 1222294 w 1606677"/>
              <a:gd name="connsiteY760" fmla="*/ 998356 h 998833"/>
              <a:gd name="connsiteX761" fmla="*/ 1223904 w 1606677"/>
              <a:gd name="connsiteY761" fmla="*/ 998371 h 998833"/>
              <a:gd name="connsiteX762" fmla="*/ 1225514 w 1606677"/>
              <a:gd name="connsiteY762" fmla="*/ 998387 h 998833"/>
              <a:gd name="connsiteX763" fmla="*/ 1227124 w 1606677"/>
              <a:gd name="connsiteY763" fmla="*/ 998403 h 998833"/>
              <a:gd name="connsiteX764" fmla="*/ 1228733 w 1606677"/>
              <a:gd name="connsiteY764" fmla="*/ 998419 h 998833"/>
              <a:gd name="connsiteX765" fmla="*/ 1230336 w 1606677"/>
              <a:gd name="connsiteY765" fmla="*/ 998435 h 998833"/>
              <a:gd name="connsiteX766" fmla="*/ 1231945 w 1606677"/>
              <a:gd name="connsiteY766" fmla="*/ 998451 h 998833"/>
              <a:gd name="connsiteX767" fmla="*/ 1233555 w 1606677"/>
              <a:gd name="connsiteY767" fmla="*/ 998467 h 998833"/>
              <a:gd name="connsiteX768" fmla="*/ 1235165 w 1606677"/>
              <a:gd name="connsiteY768" fmla="*/ 998483 h 998833"/>
              <a:gd name="connsiteX769" fmla="*/ 1236775 w 1606677"/>
              <a:gd name="connsiteY769" fmla="*/ 998491 h 998833"/>
              <a:gd name="connsiteX770" fmla="*/ 1238377 w 1606677"/>
              <a:gd name="connsiteY770" fmla="*/ 998507 h 998833"/>
              <a:gd name="connsiteX771" fmla="*/ 1239987 w 1606677"/>
              <a:gd name="connsiteY771" fmla="*/ 998515 h 998833"/>
              <a:gd name="connsiteX772" fmla="*/ 1241597 w 1606677"/>
              <a:gd name="connsiteY772" fmla="*/ 998531 h 998833"/>
              <a:gd name="connsiteX773" fmla="*/ 1243207 w 1606677"/>
              <a:gd name="connsiteY773" fmla="*/ 998547 h 998833"/>
              <a:gd name="connsiteX774" fmla="*/ 1244817 w 1606677"/>
              <a:gd name="connsiteY774" fmla="*/ 998555 h 998833"/>
              <a:gd name="connsiteX775" fmla="*/ 1246419 w 1606677"/>
              <a:gd name="connsiteY775" fmla="*/ 998563 h 998833"/>
              <a:gd name="connsiteX776" fmla="*/ 1248029 w 1606677"/>
              <a:gd name="connsiteY776" fmla="*/ 998579 h 998833"/>
              <a:gd name="connsiteX777" fmla="*/ 1249639 w 1606677"/>
              <a:gd name="connsiteY777" fmla="*/ 998587 h 998833"/>
              <a:gd name="connsiteX778" fmla="*/ 1251249 w 1606677"/>
              <a:gd name="connsiteY778" fmla="*/ 998595 h 998833"/>
              <a:gd name="connsiteX779" fmla="*/ 1252851 w 1606677"/>
              <a:gd name="connsiteY779" fmla="*/ 998603 h 998833"/>
              <a:gd name="connsiteX780" fmla="*/ 1254461 w 1606677"/>
              <a:gd name="connsiteY780" fmla="*/ 998611 h 998833"/>
              <a:gd name="connsiteX781" fmla="*/ 1256071 w 1606677"/>
              <a:gd name="connsiteY781" fmla="*/ 998627 h 998833"/>
              <a:gd name="connsiteX782" fmla="*/ 1257681 w 1606677"/>
              <a:gd name="connsiteY782" fmla="*/ 998635 h 998833"/>
              <a:gd name="connsiteX783" fmla="*/ 1259291 w 1606677"/>
              <a:gd name="connsiteY783" fmla="*/ 998642 h 998833"/>
              <a:gd name="connsiteX784" fmla="*/ 1260893 w 1606677"/>
              <a:gd name="connsiteY784" fmla="*/ 998650 h 998833"/>
              <a:gd name="connsiteX785" fmla="*/ 1262503 w 1606677"/>
              <a:gd name="connsiteY785" fmla="*/ 998658 h 998833"/>
              <a:gd name="connsiteX786" fmla="*/ 1264113 w 1606677"/>
              <a:gd name="connsiteY786" fmla="*/ 998666 h 998833"/>
              <a:gd name="connsiteX787" fmla="*/ 1265723 w 1606677"/>
              <a:gd name="connsiteY787" fmla="*/ 998666 h 998833"/>
              <a:gd name="connsiteX788" fmla="*/ 1267333 w 1606677"/>
              <a:gd name="connsiteY788" fmla="*/ 998674 h 998833"/>
              <a:gd name="connsiteX789" fmla="*/ 1268935 w 1606677"/>
              <a:gd name="connsiteY789" fmla="*/ 998682 h 998833"/>
              <a:gd name="connsiteX790" fmla="*/ 1270545 w 1606677"/>
              <a:gd name="connsiteY790" fmla="*/ 998690 h 998833"/>
              <a:gd name="connsiteX791" fmla="*/ 1272155 w 1606677"/>
              <a:gd name="connsiteY791" fmla="*/ 998698 h 998833"/>
              <a:gd name="connsiteX792" fmla="*/ 1273765 w 1606677"/>
              <a:gd name="connsiteY792" fmla="*/ 998698 h 998833"/>
              <a:gd name="connsiteX793" fmla="*/ 1275367 w 1606677"/>
              <a:gd name="connsiteY793" fmla="*/ 998706 h 998833"/>
              <a:gd name="connsiteX794" fmla="*/ 1276977 w 1606677"/>
              <a:gd name="connsiteY794" fmla="*/ 998714 h 998833"/>
              <a:gd name="connsiteX795" fmla="*/ 1278587 w 1606677"/>
              <a:gd name="connsiteY795" fmla="*/ 998714 h 998833"/>
              <a:gd name="connsiteX796" fmla="*/ 1280197 w 1606677"/>
              <a:gd name="connsiteY796" fmla="*/ 998722 h 998833"/>
              <a:gd name="connsiteX797" fmla="*/ 1281807 w 1606677"/>
              <a:gd name="connsiteY797" fmla="*/ 998730 h 998833"/>
              <a:gd name="connsiteX798" fmla="*/ 1283409 w 1606677"/>
              <a:gd name="connsiteY798" fmla="*/ 998730 h 998833"/>
              <a:gd name="connsiteX799" fmla="*/ 1285019 w 1606677"/>
              <a:gd name="connsiteY799" fmla="*/ 998738 h 998833"/>
              <a:gd name="connsiteX800" fmla="*/ 1286629 w 1606677"/>
              <a:gd name="connsiteY800" fmla="*/ 998738 h 998833"/>
              <a:gd name="connsiteX801" fmla="*/ 1288239 w 1606677"/>
              <a:gd name="connsiteY801" fmla="*/ 998746 h 998833"/>
              <a:gd name="connsiteX802" fmla="*/ 1289849 w 1606677"/>
              <a:gd name="connsiteY802" fmla="*/ 998746 h 998833"/>
              <a:gd name="connsiteX803" fmla="*/ 1291451 w 1606677"/>
              <a:gd name="connsiteY803" fmla="*/ 998754 h 998833"/>
              <a:gd name="connsiteX804" fmla="*/ 1293061 w 1606677"/>
              <a:gd name="connsiteY804" fmla="*/ 998754 h 998833"/>
              <a:gd name="connsiteX805" fmla="*/ 1294671 w 1606677"/>
              <a:gd name="connsiteY805" fmla="*/ 998762 h 998833"/>
              <a:gd name="connsiteX806" fmla="*/ 1296280 w 1606677"/>
              <a:gd name="connsiteY806" fmla="*/ 998762 h 998833"/>
              <a:gd name="connsiteX807" fmla="*/ 1297890 w 1606677"/>
              <a:gd name="connsiteY807" fmla="*/ 998762 h 998833"/>
              <a:gd name="connsiteX808" fmla="*/ 1299492 w 1606677"/>
              <a:gd name="connsiteY808" fmla="*/ 998770 h 998833"/>
              <a:gd name="connsiteX809" fmla="*/ 1301102 w 1606677"/>
              <a:gd name="connsiteY809" fmla="*/ 998770 h 998833"/>
              <a:gd name="connsiteX810" fmla="*/ 1302712 w 1606677"/>
              <a:gd name="connsiteY810" fmla="*/ 998778 h 998833"/>
              <a:gd name="connsiteX811" fmla="*/ 1304322 w 1606677"/>
              <a:gd name="connsiteY811" fmla="*/ 998778 h 998833"/>
              <a:gd name="connsiteX812" fmla="*/ 1305924 w 1606677"/>
              <a:gd name="connsiteY812" fmla="*/ 998778 h 998833"/>
              <a:gd name="connsiteX813" fmla="*/ 1307534 w 1606677"/>
              <a:gd name="connsiteY813" fmla="*/ 998786 h 998833"/>
              <a:gd name="connsiteX814" fmla="*/ 1309144 w 1606677"/>
              <a:gd name="connsiteY814" fmla="*/ 998786 h 998833"/>
              <a:gd name="connsiteX815" fmla="*/ 1310754 w 1606677"/>
              <a:gd name="connsiteY815" fmla="*/ 998786 h 998833"/>
              <a:gd name="connsiteX816" fmla="*/ 1312364 w 1606677"/>
              <a:gd name="connsiteY816" fmla="*/ 998786 h 998833"/>
              <a:gd name="connsiteX817" fmla="*/ 1313966 w 1606677"/>
              <a:gd name="connsiteY817" fmla="*/ 998794 h 998833"/>
              <a:gd name="connsiteX818" fmla="*/ 1315576 w 1606677"/>
              <a:gd name="connsiteY818" fmla="*/ 998794 h 998833"/>
              <a:gd name="connsiteX819" fmla="*/ 1317186 w 1606677"/>
              <a:gd name="connsiteY819" fmla="*/ 998794 h 998833"/>
              <a:gd name="connsiteX820" fmla="*/ 1318796 w 1606677"/>
              <a:gd name="connsiteY820" fmla="*/ 998794 h 998833"/>
              <a:gd name="connsiteX821" fmla="*/ 1320406 w 1606677"/>
              <a:gd name="connsiteY821" fmla="*/ 998802 h 998833"/>
              <a:gd name="connsiteX822" fmla="*/ 1322008 w 1606677"/>
              <a:gd name="connsiteY822" fmla="*/ 998802 h 998833"/>
              <a:gd name="connsiteX823" fmla="*/ 1323618 w 1606677"/>
              <a:gd name="connsiteY823" fmla="*/ 998802 h 998833"/>
              <a:gd name="connsiteX824" fmla="*/ 1325228 w 1606677"/>
              <a:gd name="connsiteY824" fmla="*/ 998802 h 998833"/>
              <a:gd name="connsiteX825" fmla="*/ 1326838 w 1606677"/>
              <a:gd name="connsiteY825" fmla="*/ 998802 h 998833"/>
              <a:gd name="connsiteX826" fmla="*/ 1328448 w 1606677"/>
              <a:gd name="connsiteY826" fmla="*/ 998810 h 998833"/>
              <a:gd name="connsiteX827" fmla="*/ 1330050 w 1606677"/>
              <a:gd name="connsiteY827" fmla="*/ 998810 h 998833"/>
              <a:gd name="connsiteX828" fmla="*/ 1331660 w 1606677"/>
              <a:gd name="connsiteY828" fmla="*/ 998810 h 998833"/>
              <a:gd name="connsiteX829" fmla="*/ 1333270 w 1606677"/>
              <a:gd name="connsiteY829" fmla="*/ 998810 h 998833"/>
              <a:gd name="connsiteX830" fmla="*/ 1334880 w 1606677"/>
              <a:gd name="connsiteY830" fmla="*/ 998810 h 998833"/>
              <a:gd name="connsiteX831" fmla="*/ 1336482 w 1606677"/>
              <a:gd name="connsiteY831" fmla="*/ 998810 h 998833"/>
              <a:gd name="connsiteX832" fmla="*/ 1338092 w 1606677"/>
              <a:gd name="connsiteY832" fmla="*/ 998818 h 998833"/>
              <a:gd name="connsiteX833" fmla="*/ 1339702 w 1606677"/>
              <a:gd name="connsiteY833" fmla="*/ 998818 h 998833"/>
              <a:gd name="connsiteX834" fmla="*/ 1341312 w 1606677"/>
              <a:gd name="connsiteY834" fmla="*/ 998818 h 998833"/>
              <a:gd name="connsiteX835" fmla="*/ 1342922 w 1606677"/>
              <a:gd name="connsiteY835" fmla="*/ 998818 h 998833"/>
              <a:gd name="connsiteX836" fmla="*/ 1344524 w 1606677"/>
              <a:gd name="connsiteY836" fmla="*/ 998818 h 998833"/>
              <a:gd name="connsiteX837" fmla="*/ 1346134 w 1606677"/>
              <a:gd name="connsiteY837" fmla="*/ 998818 h 998833"/>
              <a:gd name="connsiteX838" fmla="*/ 1347744 w 1606677"/>
              <a:gd name="connsiteY838" fmla="*/ 998818 h 998833"/>
              <a:gd name="connsiteX839" fmla="*/ 1349354 w 1606677"/>
              <a:gd name="connsiteY839" fmla="*/ 998818 h 998833"/>
              <a:gd name="connsiteX840" fmla="*/ 1350964 w 1606677"/>
              <a:gd name="connsiteY840" fmla="*/ 998818 h 998833"/>
              <a:gd name="connsiteX841" fmla="*/ 1352566 w 1606677"/>
              <a:gd name="connsiteY841" fmla="*/ 998826 h 998833"/>
              <a:gd name="connsiteX842" fmla="*/ 1354176 w 1606677"/>
              <a:gd name="connsiteY842" fmla="*/ 998826 h 998833"/>
              <a:gd name="connsiteX843" fmla="*/ 1355786 w 1606677"/>
              <a:gd name="connsiteY843" fmla="*/ 998826 h 998833"/>
              <a:gd name="connsiteX844" fmla="*/ 1357396 w 1606677"/>
              <a:gd name="connsiteY844" fmla="*/ 998826 h 998833"/>
              <a:gd name="connsiteX845" fmla="*/ 1359006 w 1606677"/>
              <a:gd name="connsiteY845" fmla="*/ 998826 h 998833"/>
              <a:gd name="connsiteX846" fmla="*/ 1360608 w 1606677"/>
              <a:gd name="connsiteY846" fmla="*/ 998826 h 998833"/>
              <a:gd name="connsiteX847" fmla="*/ 1362218 w 1606677"/>
              <a:gd name="connsiteY847" fmla="*/ 998826 h 998833"/>
              <a:gd name="connsiteX848" fmla="*/ 1363827 w 1606677"/>
              <a:gd name="connsiteY848" fmla="*/ 998826 h 998833"/>
              <a:gd name="connsiteX849" fmla="*/ 1365437 w 1606677"/>
              <a:gd name="connsiteY849" fmla="*/ 998826 h 998833"/>
              <a:gd name="connsiteX850" fmla="*/ 1367039 w 1606677"/>
              <a:gd name="connsiteY850" fmla="*/ 998826 h 998833"/>
              <a:gd name="connsiteX851" fmla="*/ 1368649 w 1606677"/>
              <a:gd name="connsiteY851" fmla="*/ 998826 h 998833"/>
              <a:gd name="connsiteX852" fmla="*/ 1370259 w 1606677"/>
              <a:gd name="connsiteY852" fmla="*/ 998826 h 998833"/>
              <a:gd name="connsiteX853" fmla="*/ 1371869 w 1606677"/>
              <a:gd name="connsiteY853" fmla="*/ 998826 h 998833"/>
              <a:gd name="connsiteX854" fmla="*/ 1373479 w 1606677"/>
              <a:gd name="connsiteY854" fmla="*/ 998826 h 998833"/>
              <a:gd name="connsiteX855" fmla="*/ 1375081 w 1606677"/>
              <a:gd name="connsiteY855" fmla="*/ 998826 h 998833"/>
              <a:gd name="connsiteX856" fmla="*/ 1376691 w 1606677"/>
              <a:gd name="connsiteY856" fmla="*/ 998826 h 998833"/>
              <a:gd name="connsiteX857" fmla="*/ 1378301 w 1606677"/>
              <a:gd name="connsiteY857" fmla="*/ 998834 h 998833"/>
              <a:gd name="connsiteX858" fmla="*/ 1379911 w 1606677"/>
              <a:gd name="connsiteY858" fmla="*/ 998834 h 998833"/>
              <a:gd name="connsiteX859" fmla="*/ 1381521 w 1606677"/>
              <a:gd name="connsiteY859" fmla="*/ 998834 h 998833"/>
              <a:gd name="connsiteX860" fmla="*/ 1383123 w 1606677"/>
              <a:gd name="connsiteY860" fmla="*/ 998834 h 998833"/>
              <a:gd name="connsiteX861" fmla="*/ 1384733 w 1606677"/>
              <a:gd name="connsiteY861" fmla="*/ 998834 h 998833"/>
              <a:gd name="connsiteX862" fmla="*/ 1386343 w 1606677"/>
              <a:gd name="connsiteY862" fmla="*/ 998834 h 998833"/>
              <a:gd name="connsiteX863" fmla="*/ 1387953 w 1606677"/>
              <a:gd name="connsiteY863" fmla="*/ 998834 h 998833"/>
              <a:gd name="connsiteX864" fmla="*/ 1389555 w 1606677"/>
              <a:gd name="connsiteY864" fmla="*/ 998834 h 998833"/>
              <a:gd name="connsiteX865" fmla="*/ 1391165 w 1606677"/>
              <a:gd name="connsiteY865" fmla="*/ 998834 h 998833"/>
              <a:gd name="connsiteX866" fmla="*/ 1392775 w 1606677"/>
              <a:gd name="connsiteY866" fmla="*/ 998834 h 998833"/>
              <a:gd name="connsiteX867" fmla="*/ 1394385 w 1606677"/>
              <a:gd name="connsiteY867" fmla="*/ 998834 h 998833"/>
              <a:gd name="connsiteX868" fmla="*/ 1395995 w 1606677"/>
              <a:gd name="connsiteY868" fmla="*/ 998834 h 998833"/>
              <a:gd name="connsiteX869" fmla="*/ 1397597 w 1606677"/>
              <a:gd name="connsiteY869" fmla="*/ 998834 h 998833"/>
              <a:gd name="connsiteX870" fmla="*/ 1399207 w 1606677"/>
              <a:gd name="connsiteY870" fmla="*/ 998834 h 998833"/>
              <a:gd name="connsiteX871" fmla="*/ 1400817 w 1606677"/>
              <a:gd name="connsiteY871" fmla="*/ 998834 h 998833"/>
              <a:gd name="connsiteX872" fmla="*/ 1402427 w 1606677"/>
              <a:gd name="connsiteY872" fmla="*/ 998834 h 998833"/>
              <a:gd name="connsiteX873" fmla="*/ 1404037 w 1606677"/>
              <a:gd name="connsiteY873" fmla="*/ 998834 h 998833"/>
              <a:gd name="connsiteX874" fmla="*/ 1405639 w 1606677"/>
              <a:gd name="connsiteY874" fmla="*/ 998834 h 998833"/>
              <a:gd name="connsiteX875" fmla="*/ 1407249 w 1606677"/>
              <a:gd name="connsiteY875" fmla="*/ 998834 h 998833"/>
              <a:gd name="connsiteX876" fmla="*/ 1408859 w 1606677"/>
              <a:gd name="connsiteY876" fmla="*/ 998834 h 998833"/>
              <a:gd name="connsiteX877" fmla="*/ 1410469 w 1606677"/>
              <a:gd name="connsiteY877" fmla="*/ 998834 h 998833"/>
              <a:gd name="connsiteX878" fmla="*/ 1412079 w 1606677"/>
              <a:gd name="connsiteY878" fmla="*/ 998834 h 998833"/>
              <a:gd name="connsiteX879" fmla="*/ 1413681 w 1606677"/>
              <a:gd name="connsiteY879" fmla="*/ 998834 h 998833"/>
              <a:gd name="connsiteX880" fmla="*/ 1415291 w 1606677"/>
              <a:gd name="connsiteY880" fmla="*/ 998834 h 998833"/>
              <a:gd name="connsiteX881" fmla="*/ 1416901 w 1606677"/>
              <a:gd name="connsiteY881" fmla="*/ 998834 h 998833"/>
              <a:gd name="connsiteX882" fmla="*/ 1418511 w 1606677"/>
              <a:gd name="connsiteY882" fmla="*/ 998834 h 998833"/>
              <a:gd name="connsiteX883" fmla="*/ 1420113 w 1606677"/>
              <a:gd name="connsiteY883" fmla="*/ 998834 h 998833"/>
              <a:gd name="connsiteX884" fmla="*/ 1421723 w 1606677"/>
              <a:gd name="connsiteY884" fmla="*/ 998834 h 998833"/>
              <a:gd name="connsiteX885" fmla="*/ 1423333 w 1606677"/>
              <a:gd name="connsiteY885" fmla="*/ 998834 h 998833"/>
              <a:gd name="connsiteX886" fmla="*/ 1424943 w 1606677"/>
              <a:gd name="connsiteY886" fmla="*/ 998834 h 998833"/>
              <a:gd name="connsiteX887" fmla="*/ 1426553 w 1606677"/>
              <a:gd name="connsiteY887" fmla="*/ 998834 h 998833"/>
              <a:gd name="connsiteX888" fmla="*/ 1428155 w 1606677"/>
              <a:gd name="connsiteY888" fmla="*/ 998834 h 998833"/>
              <a:gd name="connsiteX889" fmla="*/ 1429765 w 1606677"/>
              <a:gd name="connsiteY889" fmla="*/ 998834 h 998833"/>
              <a:gd name="connsiteX890" fmla="*/ 1431375 w 1606677"/>
              <a:gd name="connsiteY890" fmla="*/ 998834 h 998833"/>
              <a:gd name="connsiteX891" fmla="*/ 1432985 w 1606677"/>
              <a:gd name="connsiteY891" fmla="*/ 998834 h 998833"/>
              <a:gd name="connsiteX892" fmla="*/ 1434595 w 1606677"/>
              <a:gd name="connsiteY892" fmla="*/ 998834 h 998833"/>
              <a:gd name="connsiteX893" fmla="*/ 1436196 w 1606677"/>
              <a:gd name="connsiteY893" fmla="*/ 998834 h 998833"/>
              <a:gd name="connsiteX894" fmla="*/ 1437806 w 1606677"/>
              <a:gd name="connsiteY894" fmla="*/ 998834 h 998833"/>
              <a:gd name="connsiteX895" fmla="*/ 1439416 w 1606677"/>
              <a:gd name="connsiteY895" fmla="*/ 998834 h 998833"/>
              <a:gd name="connsiteX896" fmla="*/ 1441026 w 1606677"/>
              <a:gd name="connsiteY896" fmla="*/ 998834 h 998833"/>
              <a:gd name="connsiteX897" fmla="*/ 1442636 w 1606677"/>
              <a:gd name="connsiteY897" fmla="*/ 998834 h 998833"/>
              <a:gd name="connsiteX898" fmla="*/ 1444238 w 1606677"/>
              <a:gd name="connsiteY898" fmla="*/ 998834 h 998833"/>
              <a:gd name="connsiteX899" fmla="*/ 1445848 w 1606677"/>
              <a:gd name="connsiteY899" fmla="*/ 998834 h 998833"/>
              <a:gd name="connsiteX900" fmla="*/ 1447458 w 1606677"/>
              <a:gd name="connsiteY900" fmla="*/ 998834 h 998833"/>
              <a:gd name="connsiteX901" fmla="*/ 1449068 w 1606677"/>
              <a:gd name="connsiteY901" fmla="*/ 998834 h 998833"/>
              <a:gd name="connsiteX902" fmla="*/ 1450670 w 1606677"/>
              <a:gd name="connsiteY902" fmla="*/ 998834 h 998833"/>
              <a:gd name="connsiteX903" fmla="*/ 1452280 w 1606677"/>
              <a:gd name="connsiteY903" fmla="*/ 998834 h 998833"/>
              <a:gd name="connsiteX904" fmla="*/ 1453890 w 1606677"/>
              <a:gd name="connsiteY904" fmla="*/ 998834 h 998833"/>
              <a:gd name="connsiteX905" fmla="*/ 1455500 w 1606677"/>
              <a:gd name="connsiteY905" fmla="*/ 998834 h 998833"/>
              <a:gd name="connsiteX906" fmla="*/ 1457110 w 1606677"/>
              <a:gd name="connsiteY906" fmla="*/ 998834 h 998833"/>
              <a:gd name="connsiteX907" fmla="*/ 1458712 w 1606677"/>
              <a:gd name="connsiteY907" fmla="*/ 998834 h 998833"/>
              <a:gd name="connsiteX908" fmla="*/ 1460322 w 1606677"/>
              <a:gd name="connsiteY908" fmla="*/ 998834 h 998833"/>
              <a:gd name="connsiteX909" fmla="*/ 1461932 w 1606677"/>
              <a:gd name="connsiteY909" fmla="*/ 998834 h 998833"/>
              <a:gd name="connsiteX910" fmla="*/ 1463542 w 1606677"/>
              <a:gd name="connsiteY910" fmla="*/ 998834 h 998833"/>
              <a:gd name="connsiteX911" fmla="*/ 1465152 w 1606677"/>
              <a:gd name="connsiteY911" fmla="*/ 998834 h 998833"/>
              <a:gd name="connsiteX912" fmla="*/ 1466754 w 1606677"/>
              <a:gd name="connsiteY912" fmla="*/ 998834 h 998833"/>
              <a:gd name="connsiteX913" fmla="*/ 1468364 w 1606677"/>
              <a:gd name="connsiteY913" fmla="*/ 998834 h 998833"/>
              <a:gd name="connsiteX914" fmla="*/ 1469974 w 1606677"/>
              <a:gd name="connsiteY914" fmla="*/ 998834 h 998833"/>
              <a:gd name="connsiteX915" fmla="*/ 1471584 w 1606677"/>
              <a:gd name="connsiteY915" fmla="*/ 998834 h 998833"/>
              <a:gd name="connsiteX916" fmla="*/ 1473194 w 1606677"/>
              <a:gd name="connsiteY916" fmla="*/ 998834 h 998833"/>
              <a:gd name="connsiteX917" fmla="*/ 1474796 w 1606677"/>
              <a:gd name="connsiteY917" fmla="*/ 998834 h 998833"/>
              <a:gd name="connsiteX918" fmla="*/ 1476406 w 1606677"/>
              <a:gd name="connsiteY918" fmla="*/ 998834 h 998833"/>
              <a:gd name="connsiteX919" fmla="*/ 1478016 w 1606677"/>
              <a:gd name="connsiteY919" fmla="*/ 998834 h 998833"/>
              <a:gd name="connsiteX920" fmla="*/ 1479626 w 1606677"/>
              <a:gd name="connsiteY920" fmla="*/ 998834 h 998833"/>
              <a:gd name="connsiteX921" fmla="*/ 1481228 w 1606677"/>
              <a:gd name="connsiteY921" fmla="*/ 998834 h 998833"/>
              <a:gd name="connsiteX922" fmla="*/ 1482838 w 1606677"/>
              <a:gd name="connsiteY922" fmla="*/ 998834 h 998833"/>
              <a:gd name="connsiteX923" fmla="*/ 1484448 w 1606677"/>
              <a:gd name="connsiteY923" fmla="*/ 998834 h 998833"/>
              <a:gd name="connsiteX924" fmla="*/ 1486058 w 1606677"/>
              <a:gd name="connsiteY924" fmla="*/ 998834 h 998833"/>
              <a:gd name="connsiteX925" fmla="*/ 1487668 w 1606677"/>
              <a:gd name="connsiteY925" fmla="*/ 998834 h 998833"/>
              <a:gd name="connsiteX926" fmla="*/ 1489270 w 1606677"/>
              <a:gd name="connsiteY926" fmla="*/ 998834 h 998833"/>
              <a:gd name="connsiteX927" fmla="*/ 1490880 w 1606677"/>
              <a:gd name="connsiteY927" fmla="*/ 998834 h 998833"/>
              <a:gd name="connsiteX928" fmla="*/ 1492490 w 1606677"/>
              <a:gd name="connsiteY928" fmla="*/ 998834 h 998833"/>
              <a:gd name="connsiteX929" fmla="*/ 1494100 w 1606677"/>
              <a:gd name="connsiteY929" fmla="*/ 998834 h 998833"/>
              <a:gd name="connsiteX930" fmla="*/ 1495710 w 1606677"/>
              <a:gd name="connsiteY930" fmla="*/ 998834 h 998833"/>
              <a:gd name="connsiteX931" fmla="*/ 1497312 w 1606677"/>
              <a:gd name="connsiteY931" fmla="*/ 998834 h 998833"/>
              <a:gd name="connsiteX932" fmla="*/ 1498922 w 1606677"/>
              <a:gd name="connsiteY932" fmla="*/ 998834 h 998833"/>
              <a:gd name="connsiteX933" fmla="*/ 1500532 w 1606677"/>
              <a:gd name="connsiteY933" fmla="*/ 998834 h 998833"/>
              <a:gd name="connsiteX934" fmla="*/ 1502142 w 1606677"/>
              <a:gd name="connsiteY934" fmla="*/ 998834 h 998833"/>
              <a:gd name="connsiteX935" fmla="*/ 1503751 w 1606677"/>
              <a:gd name="connsiteY935" fmla="*/ 998834 h 998833"/>
              <a:gd name="connsiteX936" fmla="*/ 1505353 w 1606677"/>
              <a:gd name="connsiteY936" fmla="*/ 998834 h 998833"/>
              <a:gd name="connsiteX937" fmla="*/ 1506963 w 1606677"/>
              <a:gd name="connsiteY937" fmla="*/ 998834 h 998833"/>
              <a:gd name="connsiteX938" fmla="*/ 1508573 w 1606677"/>
              <a:gd name="connsiteY938" fmla="*/ 998834 h 998833"/>
              <a:gd name="connsiteX939" fmla="*/ 1510183 w 1606677"/>
              <a:gd name="connsiteY939" fmla="*/ 998834 h 998833"/>
              <a:gd name="connsiteX940" fmla="*/ 1511785 w 1606677"/>
              <a:gd name="connsiteY940" fmla="*/ 998834 h 998833"/>
              <a:gd name="connsiteX941" fmla="*/ 1513395 w 1606677"/>
              <a:gd name="connsiteY941" fmla="*/ 998834 h 998833"/>
              <a:gd name="connsiteX942" fmla="*/ 1515005 w 1606677"/>
              <a:gd name="connsiteY942" fmla="*/ 998834 h 998833"/>
              <a:gd name="connsiteX943" fmla="*/ 1516615 w 1606677"/>
              <a:gd name="connsiteY943" fmla="*/ 998834 h 998833"/>
              <a:gd name="connsiteX944" fmla="*/ 1518225 w 1606677"/>
              <a:gd name="connsiteY944" fmla="*/ 998834 h 998833"/>
              <a:gd name="connsiteX945" fmla="*/ 1519827 w 1606677"/>
              <a:gd name="connsiteY945" fmla="*/ 998834 h 998833"/>
              <a:gd name="connsiteX946" fmla="*/ 1521437 w 1606677"/>
              <a:gd name="connsiteY946" fmla="*/ 998834 h 998833"/>
              <a:gd name="connsiteX947" fmla="*/ 1523047 w 1606677"/>
              <a:gd name="connsiteY947" fmla="*/ 998834 h 998833"/>
              <a:gd name="connsiteX948" fmla="*/ 1524657 w 1606677"/>
              <a:gd name="connsiteY948" fmla="*/ 998834 h 998833"/>
              <a:gd name="connsiteX949" fmla="*/ 1526267 w 1606677"/>
              <a:gd name="connsiteY949" fmla="*/ 998834 h 998833"/>
              <a:gd name="connsiteX950" fmla="*/ 1527869 w 1606677"/>
              <a:gd name="connsiteY950" fmla="*/ 998834 h 998833"/>
              <a:gd name="connsiteX951" fmla="*/ 1529479 w 1606677"/>
              <a:gd name="connsiteY951" fmla="*/ 998834 h 998833"/>
              <a:gd name="connsiteX952" fmla="*/ 1531089 w 1606677"/>
              <a:gd name="connsiteY952" fmla="*/ 998834 h 998833"/>
              <a:gd name="connsiteX953" fmla="*/ 1532699 w 1606677"/>
              <a:gd name="connsiteY953" fmla="*/ 998834 h 998833"/>
              <a:gd name="connsiteX954" fmla="*/ 1534301 w 1606677"/>
              <a:gd name="connsiteY954" fmla="*/ 998834 h 998833"/>
              <a:gd name="connsiteX955" fmla="*/ 1535911 w 1606677"/>
              <a:gd name="connsiteY955" fmla="*/ 998834 h 998833"/>
              <a:gd name="connsiteX956" fmla="*/ 1537521 w 1606677"/>
              <a:gd name="connsiteY956" fmla="*/ 998834 h 998833"/>
              <a:gd name="connsiteX957" fmla="*/ 1539131 w 1606677"/>
              <a:gd name="connsiteY957" fmla="*/ 998834 h 998833"/>
              <a:gd name="connsiteX958" fmla="*/ 1540741 w 1606677"/>
              <a:gd name="connsiteY958" fmla="*/ 998834 h 998833"/>
              <a:gd name="connsiteX959" fmla="*/ 1542343 w 1606677"/>
              <a:gd name="connsiteY959" fmla="*/ 998834 h 998833"/>
              <a:gd name="connsiteX960" fmla="*/ 1543953 w 1606677"/>
              <a:gd name="connsiteY960" fmla="*/ 998834 h 998833"/>
              <a:gd name="connsiteX961" fmla="*/ 1545563 w 1606677"/>
              <a:gd name="connsiteY961" fmla="*/ 998834 h 998833"/>
              <a:gd name="connsiteX962" fmla="*/ 1547173 w 1606677"/>
              <a:gd name="connsiteY962" fmla="*/ 998834 h 998833"/>
              <a:gd name="connsiteX963" fmla="*/ 1548783 w 1606677"/>
              <a:gd name="connsiteY963" fmla="*/ 998834 h 998833"/>
              <a:gd name="connsiteX964" fmla="*/ 1550385 w 1606677"/>
              <a:gd name="connsiteY964" fmla="*/ 998834 h 998833"/>
              <a:gd name="connsiteX965" fmla="*/ 1551995 w 1606677"/>
              <a:gd name="connsiteY965" fmla="*/ 998834 h 998833"/>
              <a:gd name="connsiteX966" fmla="*/ 1553605 w 1606677"/>
              <a:gd name="connsiteY966" fmla="*/ 998834 h 998833"/>
              <a:gd name="connsiteX967" fmla="*/ 1555215 w 1606677"/>
              <a:gd name="connsiteY967" fmla="*/ 998834 h 998833"/>
              <a:gd name="connsiteX968" fmla="*/ 1556825 w 1606677"/>
              <a:gd name="connsiteY968" fmla="*/ 998834 h 998833"/>
              <a:gd name="connsiteX969" fmla="*/ 1558427 w 1606677"/>
              <a:gd name="connsiteY969" fmla="*/ 998834 h 998833"/>
              <a:gd name="connsiteX970" fmla="*/ 1560037 w 1606677"/>
              <a:gd name="connsiteY970" fmla="*/ 998834 h 998833"/>
              <a:gd name="connsiteX971" fmla="*/ 1561647 w 1606677"/>
              <a:gd name="connsiteY971" fmla="*/ 998834 h 998833"/>
              <a:gd name="connsiteX972" fmla="*/ 1563257 w 1606677"/>
              <a:gd name="connsiteY972" fmla="*/ 998834 h 998833"/>
              <a:gd name="connsiteX973" fmla="*/ 1564859 w 1606677"/>
              <a:gd name="connsiteY973" fmla="*/ 998834 h 998833"/>
              <a:gd name="connsiteX974" fmla="*/ 1566469 w 1606677"/>
              <a:gd name="connsiteY974" fmla="*/ 998834 h 998833"/>
              <a:gd name="connsiteX975" fmla="*/ 1568079 w 1606677"/>
              <a:gd name="connsiteY975" fmla="*/ 998834 h 998833"/>
              <a:gd name="connsiteX976" fmla="*/ 1569688 w 1606677"/>
              <a:gd name="connsiteY976" fmla="*/ 998834 h 998833"/>
              <a:gd name="connsiteX977" fmla="*/ 1571298 w 1606677"/>
              <a:gd name="connsiteY977" fmla="*/ 998834 h 998833"/>
              <a:gd name="connsiteX978" fmla="*/ 1572900 w 1606677"/>
              <a:gd name="connsiteY978" fmla="*/ 998834 h 998833"/>
              <a:gd name="connsiteX979" fmla="*/ 1574510 w 1606677"/>
              <a:gd name="connsiteY979" fmla="*/ 998834 h 998833"/>
              <a:gd name="connsiteX980" fmla="*/ 1576120 w 1606677"/>
              <a:gd name="connsiteY980" fmla="*/ 998834 h 998833"/>
              <a:gd name="connsiteX981" fmla="*/ 1577730 w 1606677"/>
              <a:gd name="connsiteY981" fmla="*/ 998834 h 998833"/>
              <a:gd name="connsiteX982" fmla="*/ 1579340 w 1606677"/>
              <a:gd name="connsiteY982" fmla="*/ 998834 h 998833"/>
              <a:gd name="connsiteX983" fmla="*/ 1580942 w 1606677"/>
              <a:gd name="connsiteY983" fmla="*/ 998834 h 998833"/>
              <a:gd name="connsiteX984" fmla="*/ 1582552 w 1606677"/>
              <a:gd name="connsiteY984" fmla="*/ 998834 h 998833"/>
              <a:gd name="connsiteX985" fmla="*/ 1584162 w 1606677"/>
              <a:gd name="connsiteY985" fmla="*/ 998834 h 998833"/>
              <a:gd name="connsiteX986" fmla="*/ 1585772 w 1606677"/>
              <a:gd name="connsiteY986" fmla="*/ 998834 h 998833"/>
              <a:gd name="connsiteX987" fmla="*/ 1587382 w 1606677"/>
              <a:gd name="connsiteY987" fmla="*/ 998834 h 998833"/>
              <a:gd name="connsiteX988" fmla="*/ 1588984 w 1606677"/>
              <a:gd name="connsiteY988" fmla="*/ 998834 h 998833"/>
              <a:gd name="connsiteX989" fmla="*/ 1590594 w 1606677"/>
              <a:gd name="connsiteY989" fmla="*/ 998834 h 998833"/>
              <a:gd name="connsiteX990" fmla="*/ 1592204 w 1606677"/>
              <a:gd name="connsiteY990" fmla="*/ 998834 h 998833"/>
              <a:gd name="connsiteX991" fmla="*/ 1593814 w 1606677"/>
              <a:gd name="connsiteY991" fmla="*/ 998834 h 998833"/>
              <a:gd name="connsiteX992" fmla="*/ 1595416 w 1606677"/>
              <a:gd name="connsiteY992" fmla="*/ 998834 h 998833"/>
              <a:gd name="connsiteX993" fmla="*/ 1597026 w 1606677"/>
              <a:gd name="connsiteY993" fmla="*/ 998834 h 998833"/>
              <a:gd name="connsiteX994" fmla="*/ 1598636 w 1606677"/>
              <a:gd name="connsiteY994" fmla="*/ 998834 h 998833"/>
              <a:gd name="connsiteX995" fmla="*/ 1600246 w 1606677"/>
              <a:gd name="connsiteY995" fmla="*/ 998834 h 998833"/>
              <a:gd name="connsiteX996" fmla="*/ 1601856 w 1606677"/>
              <a:gd name="connsiteY996" fmla="*/ 998834 h 998833"/>
              <a:gd name="connsiteX997" fmla="*/ 1603458 w 1606677"/>
              <a:gd name="connsiteY997" fmla="*/ 998834 h 998833"/>
              <a:gd name="connsiteX998" fmla="*/ 1605068 w 1606677"/>
              <a:gd name="connsiteY998" fmla="*/ 998834 h 998833"/>
              <a:gd name="connsiteX999" fmla="*/ 1606678 w 1606677"/>
              <a:gd name="connsiteY999" fmla="*/ 998834 h 99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606677" h="998833">
                <a:moveTo>
                  <a:pt x="0" y="0"/>
                </a:moveTo>
                <a:lnTo>
                  <a:pt x="1608" y="1901"/>
                </a:lnTo>
                <a:lnTo>
                  <a:pt x="3217" y="3803"/>
                </a:lnTo>
                <a:lnTo>
                  <a:pt x="4825" y="5704"/>
                </a:lnTo>
                <a:lnTo>
                  <a:pt x="6433" y="7605"/>
                </a:lnTo>
                <a:lnTo>
                  <a:pt x="8042" y="9505"/>
                </a:lnTo>
                <a:lnTo>
                  <a:pt x="9649" y="11406"/>
                </a:lnTo>
                <a:lnTo>
                  <a:pt x="11258" y="13306"/>
                </a:lnTo>
                <a:lnTo>
                  <a:pt x="12866" y="15206"/>
                </a:lnTo>
                <a:lnTo>
                  <a:pt x="14475" y="17106"/>
                </a:lnTo>
                <a:lnTo>
                  <a:pt x="16083" y="19007"/>
                </a:lnTo>
                <a:lnTo>
                  <a:pt x="17691" y="20906"/>
                </a:lnTo>
                <a:lnTo>
                  <a:pt x="19300" y="22806"/>
                </a:lnTo>
                <a:lnTo>
                  <a:pt x="20908" y="24705"/>
                </a:lnTo>
                <a:lnTo>
                  <a:pt x="22516" y="26605"/>
                </a:lnTo>
                <a:lnTo>
                  <a:pt x="24124" y="28504"/>
                </a:lnTo>
                <a:lnTo>
                  <a:pt x="25732" y="30402"/>
                </a:lnTo>
                <a:lnTo>
                  <a:pt x="27341" y="32301"/>
                </a:lnTo>
                <a:lnTo>
                  <a:pt x="28949" y="34199"/>
                </a:lnTo>
                <a:lnTo>
                  <a:pt x="30558" y="36098"/>
                </a:lnTo>
                <a:lnTo>
                  <a:pt x="32166" y="37996"/>
                </a:lnTo>
                <a:lnTo>
                  <a:pt x="33774" y="39894"/>
                </a:lnTo>
                <a:lnTo>
                  <a:pt x="35383" y="41792"/>
                </a:lnTo>
                <a:lnTo>
                  <a:pt x="36991" y="43689"/>
                </a:lnTo>
                <a:lnTo>
                  <a:pt x="38599" y="45587"/>
                </a:lnTo>
                <a:lnTo>
                  <a:pt x="40207" y="47484"/>
                </a:lnTo>
                <a:lnTo>
                  <a:pt x="41815" y="49381"/>
                </a:lnTo>
                <a:lnTo>
                  <a:pt x="43424" y="51278"/>
                </a:lnTo>
                <a:lnTo>
                  <a:pt x="45032" y="53175"/>
                </a:lnTo>
                <a:lnTo>
                  <a:pt x="46640" y="55071"/>
                </a:lnTo>
                <a:lnTo>
                  <a:pt x="48249" y="56968"/>
                </a:lnTo>
                <a:lnTo>
                  <a:pt x="49857" y="58864"/>
                </a:lnTo>
                <a:lnTo>
                  <a:pt x="51465" y="60759"/>
                </a:lnTo>
                <a:lnTo>
                  <a:pt x="53073" y="62655"/>
                </a:lnTo>
                <a:lnTo>
                  <a:pt x="54682" y="64550"/>
                </a:lnTo>
                <a:lnTo>
                  <a:pt x="56290" y="66446"/>
                </a:lnTo>
                <a:lnTo>
                  <a:pt x="57898" y="68341"/>
                </a:lnTo>
                <a:lnTo>
                  <a:pt x="59507" y="70236"/>
                </a:lnTo>
                <a:lnTo>
                  <a:pt x="61115" y="72131"/>
                </a:lnTo>
                <a:lnTo>
                  <a:pt x="62723" y="74025"/>
                </a:lnTo>
                <a:lnTo>
                  <a:pt x="64332" y="75920"/>
                </a:lnTo>
                <a:lnTo>
                  <a:pt x="65939" y="77813"/>
                </a:lnTo>
                <a:lnTo>
                  <a:pt x="67548" y="79708"/>
                </a:lnTo>
                <a:lnTo>
                  <a:pt x="69156" y="81602"/>
                </a:lnTo>
                <a:lnTo>
                  <a:pt x="70765" y="83495"/>
                </a:lnTo>
                <a:lnTo>
                  <a:pt x="72373" y="85388"/>
                </a:lnTo>
                <a:lnTo>
                  <a:pt x="73981" y="87281"/>
                </a:lnTo>
                <a:lnTo>
                  <a:pt x="75590" y="89175"/>
                </a:lnTo>
                <a:lnTo>
                  <a:pt x="77198" y="91067"/>
                </a:lnTo>
                <a:lnTo>
                  <a:pt x="78806" y="92960"/>
                </a:lnTo>
                <a:lnTo>
                  <a:pt x="80414" y="94852"/>
                </a:lnTo>
                <a:lnTo>
                  <a:pt x="82022" y="96744"/>
                </a:lnTo>
                <a:lnTo>
                  <a:pt x="83631" y="98636"/>
                </a:lnTo>
                <a:lnTo>
                  <a:pt x="85239" y="100528"/>
                </a:lnTo>
                <a:lnTo>
                  <a:pt x="86847" y="102419"/>
                </a:lnTo>
                <a:lnTo>
                  <a:pt x="88456" y="104310"/>
                </a:lnTo>
                <a:lnTo>
                  <a:pt x="90064" y="106202"/>
                </a:lnTo>
                <a:lnTo>
                  <a:pt x="91673" y="108092"/>
                </a:lnTo>
                <a:lnTo>
                  <a:pt x="93281" y="109983"/>
                </a:lnTo>
                <a:lnTo>
                  <a:pt x="94889" y="111873"/>
                </a:lnTo>
                <a:lnTo>
                  <a:pt x="96497" y="113764"/>
                </a:lnTo>
                <a:lnTo>
                  <a:pt x="98105" y="115653"/>
                </a:lnTo>
                <a:lnTo>
                  <a:pt x="99714" y="117543"/>
                </a:lnTo>
                <a:lnTo>
                  <a:pt x="101322" y="119433"/>
                </a:lnTo>
                <a:lnTo>
                  <a:pt x="102930" y="121322"/>
                </a:lnTo>
                <a:lnTo>
                  <a:pt x="104539" y="123211"/>
                </a:lnTo>
                <a:lnTo>
                  <a:pt x="106147" y="125100"/>
                </a:lnTo>
                <a:lnTo>
                  <a:pt x="107756" y="126988"/>
                </a:lnTo>
                <a:lnTo>
                  <a:pt x="109363" y="128877"/>
                </a:lnTo>
                <a:lnTo>
                  <a:pt x="110972" y="130765"/>
                </a:lnTo>
                <a:lnTo>
                  <a:pt x="112580" y="132652"/>
                </a:lnTo>
                <a:lnTo>
                  <a:pt x="114188" y="134540"/>
                </a:lnTo>
                <a:lnTo>
                  <a:pt x="115797" y="136428"/>
                </a:lnTo>
                <a:lnTo>
                  <a:pt x="117405" y="138315"/>
                </a:lnTo>
                <a:lnTo>
                  <a:pt x="119013" y="140201"/>
                </a:lnTo>
                <a:lnTo>
                  <a:pt x="120622" y="142088"/>
                </a:lnTo>
                <a:lnTo>
                  <a:pt x="122230" y="143974"/>
                </a:lnTo>
                <a:lnTo>
                  <a:pt x="123838" y="145861"/>
                </a:lnTo>
                <a:lnTo>
                  <a:pt x="125446" y="147747"/>
                </a:lnTo>
                <a:lnTo>
                  <a:pt x="127054" y="149632"/>
                </a:lnTo>
                <a:lnTo>
                  <a:pt x="128663" y="151518"/>
                </a:lnTo>
                <a:lnTo>
                  <a:pt x="130271" y="153403"/>
                </a:lnTo>
                <a:lnTo>
                  <a:pt x="131880" y="155288"/>
                </a:lnTo>
                <a:lnTo>
                  <a:pt x="133488" y="157173"/>
                </a:lnTo>
                <a:lnTo>
                  <a:pt x="135096" y="159057"/>
                </a:lnTo>
                <a:lnTo>
                  <a:pt x="136705" y="160941"/>
                </a:lnTo>
                <a:lnTo>
                  <a:pt x="138312" y="162825"/>
                </a:lnTo>
                <a:lnTo>
                  <a:pt x="139921" y="164709"/>
                </a:lnTo>
                <a:lnTo>
                  <a:pt x="141529" y="166592"/>
                </a:lnTo>
                <a:lnTo>
                  <a:pt x="143137" y="168475"/>
                </a:lnTo>
                <a:lnTo>
                  <a:pt x="144746" y="170359"/>
                </a:lnTo>
                <a:lnTo>
                  <a:pt x="146354" y="172241"/>
                </a:lnTo>
                <a:lnTo>
                  <a:pt x="147963" y="174124"/>
                </a:lnTo>
                <a:lnTo>
                  <a:pt x="149571" y="176006"/>
                </a:lnTo>
                <a:lnTo>
                  <a:pt x="151179" y="177887"/>
                </a:lnTo>
                <a:lnTo>
                  <a:pt x="152787" y="179769"/>
                </a:lnTo>
                <a:lnTo>
                  <a:pt x="154395" y="181650"/>
                </a:lnTo>
                <a:lnTo>
                  <a:pt x="156004" y="183531"/>
                </a:lnTo>
                <a:lnTo>
                  <a:pt x="157612" y="185412"/>
                </a:lnTo>
                <a:lnTo>
                  <a:pt x="159220" y="187293"/>
                </a:lnTo>
                <a:lnTo>
                  <a:pt x="160829" y="189173"/>
                </a:lnTo>
                <a:lnTo>
                  <a:pt x="162437" y="191052"/>
                </a:lnTo>
                <a:lnTo>
                  <a:pt x="164046" y="192933"/>
                </a:lnTo>
                <a:lnTo>
                  <a:pt x="165654" y="194812"/>
                </a:lnTo>
                <a:lnTo>
                  <a:pt x="167261" y="196691"/>
                </a:lnTo>
                <a:lnTo>
                  <a:pt x="168870" y="198570"/>
                </a:lnTo>
                <a:lnTo>
                  <a:pt x="170478" y="200448"/>
                </a:lnTo>
                <a:lnTo>
                  <a:pt x="172087" y="202326"/>
                </a:lnTo>
                <a:lnTo>
                  <a:pt x="173695" y="204204"/>
                </a:lnTo>
                <a:lnTo>
                  <a:pt x="175303" y="206082"/>
                </a:lnTo>
                <a:lnTo>
                  <a:pt x="176912" y="207960"/>
                </a:lnTo>
                <a:lnTo>
                  <a:pt x="178520" y="209837"/>
                </a:lnTo>
                <a:lnTo>
                  <a:pt x="180128" y="211713"/>
                </a:lnTo>
                <a:lnTo>
                  <a:pt x="181736" y="213590"/>
                </a:lnTo>
                <a:lnTo>
                  <a:pt x="183344" y="215466"/>
                </a:lnTo>
                <a:lnTo>
                  <a:pt x="184953" y="217341"/>
                </a:lnTo>
                <a:lnTo>
                  <a:pt x="186561" y="219217"/>
                </a:lnTo>
                <a:lnTo>
                  <a:pt x="188170" y="221092"/>
                </a:lnTo>
                <a:lnTo>
                  <a:pt x="189778" y="222967"/>
                </a:lnTo>
                <a:lnTo>
                  <a:pt x="191386" y="224842"/>
                </a:lnTo>
                <a:lnTo>
                  <a:pt x="192995" y="226716"/>
                </a:lnTo>
                <a:lnTo>
                  <a:pt x="194602" y="228590"/>
                </a:lnTo>
                <a:lnTo>
                  <a:pt x="196211" y="230464"/>
                </a:lnTo>
                <a:lnTo>
                  <a:pt x="197819" y="232337"/>
                </a:lnTo>
                <a:lnTo>
                  <a:pt x="199427" y="234210"/>
                </a:lnTo>
                <a:lnTo>
                  <a:pt x="201036" y="236083"/>
                </a:lnTo>
                <a:lnTo>
                  <a:pt x="202644" y="237955"/>
                </a:lnTo>
                <a:lnTo>
                  <a:pt x="204253" y="239827"/>
                </a:lnTo>
                <a:lnTo>
                  <a:pt x="205861" y="241699"/>
                </a:lnTo>
                <a:lnTo>
                  <a:pt x="207469" y="243570"/>
                </a:lnTo>
                <a:lnTo>
                  <a:pt x="209077" y="245442"/>
                </a:lnTo>
                <a:lnTo>
                  <a:pt x="210685" y="247312"/>
                </a:lnTo>
                <a:lnTo>
                  <a:pt x="212294" y="249183"/>
                </a:lnTo>
                <a:lnTo>
                  <a:pt x="213902" y="251053"/>
                </a:lnTo>
                <a:lnTo>
                  <a:pt x="215510" y="252922"/>
                </a:lnTo>
                <a:lnTo>
                  <a:pt x="217119" y="254792"/>
                </a:lnTo>
                <a:lnTo>
                  <a:pt x="218727" y="256661"/>
                </a:lnTo>
                <a:lnTo>
                  <a:pt x="220336" y="258529"/>
                </a:lnTo>
                <a:lnTo>
                  <a:pt x="221944" y="260398"/>
                </a:lnTo>
                <a:lnTo>
                  <a:pt x="223551" y="262266"/>
                </a:lnTo>
                <a:lnTo>
                  <a:pt x="225160" y="264134"/>
                </a:lnTo>
                <a:lnTo>
                  <a:pt x="226768" y="266001"/>
                </a:lnTo>
                <a:lnTo>
                  <a:pt x="228377" y="267868"/>
                </a:lnTo>
                <a:lnTo>
                  <a:pt x="229985" y="269735"/>
                </a:lnTo>
                <a:lnTo>
                  <a:pt x="231593" y="271600"/>
                </a:lnTo>
                <a:lnTo>
                  <a:pt x="233202" y="273467"/>
                </a:lnTo>
                <a:lnTo>
                  <a:pt x="234810" y="275332"/>
                </a:lnTo>
                <a:lnTo>
                  <a:pt x="236418" y="277197"/>
                </a:lnTo>
                <a:lnTo>
                  <a:pt x="238026" y="279062"/>
                </a:lnTo>
                <a:lnTo>
                  <a:pt x="239634" y="280926"/>
                </a:lnTo>
                <a:lnTo>
                  <a:pt x="241243" y="282790"/>
                </a:lnTo>
                <a:lnTo>
                  <a:pt x="242851" y="284654"/>
                </a:lnTo>
                <a:lnTo>
                  <a:pt x="244460" y="286517"/>
                </a:lnTo>
                <a:lnTo>
                  <a:pt x="246068" y="288380"/>
                </a:lnTo>
                <a:lnTo>
                  <a:pt x="247676" y="290243"/>
                </a:lnTo>
                <a:lnTo>
                  <a:pt x="249285" y="292105"/>
                </a:lnTo>
                <a:lnTo>
                  <a:pt x="250893" y="293966"/>
                </a:lnTo>
                <a:lnTo>
                  <a:pt x="252501" y="295828"/>
                </a:lnTo>
                <a:lnTo>
                  <a:pt x="254109" y="297689"/>
                </a:lnTo>
                <a:lnTo>
                  <a:pt x="255717" y="299549"/>
                </a:lnTo>
                <a:lnTo>
                  <a:pt x="257326" y="301410"/>
                </a:lnTo>
                <a:lnTo>
                  <a:pt x="258934" y="303269"/>
                </a:lnTo>
                <a:lnTo>
                  <a:pt x="260542" y="305128"/>
                </a:lnTo>
                <a:lnTo>
                  <a:pt x="262151" y="306988"/>
                </a:lnTo>
                <a:lnTo>
                  <a:pt x="263759" y="308846"/>
                </a:lnTo>
                <a:lnTo>
                  <a:pt x="265368" y="310704"/>
                </a:lnTo>
                <a:lnTo>
                  <a:pt x="266975" y="312562"/>
                </a:lnTo>
                <a:lnTo>
                  <a:pt x="268584" y="314419"/>
                </a:lnTo>
                <a:lnTo>
                  <a:pt x="270192" y="316276"/>
                </a:lnTo>
                <a:lnTo>
                  <a:pt x="271800" y="318132"/>
                </a:lnTo>
                <a:lnTo>
                  <a:pt x="273409" y="319989"/>
                </a:lnTo>
                <a:lnTo>
                  <a:pt x="275017" y="321844"/>
                </a:lnTo>
                <a:lnTo>
                  <a:pt x="276625" y="323700"/>
                </a:lnTo>
                <a:lnTo>
                  <a:pt x="278234" y="325554"/>
                </a:lnTo>
                <a:lnTo>
                  <a:pt x="279842" y="327408"/>
                </a:lnTo>
                <a:lnTo>
                  <a:pt x="281450" y="329262"/>
                </a:lnTo>
                <a:lnTo>
                  <a:pt x="283058" y="331116"/>
                </a:lnTo>
                <a:lnTo>
                  <a:pt x="284667" y="332968"/>
                </a:lnTo>
                <a:lnTo>
                  <a:pt x="286275" y="334821"/>
                </a:lnTo>
                <a:lnTo>
                  <a:pt x="287883" y="336673"/>
                </a:lnTo>
                <a:lnTo>
                  <a:pt x="289492" y="338525"/>
                </a:lnTo>
                <a:lnTo>
                  <a:pt x="291100" y="340376"/>
                </a:lnTo>
                <a:lnTo>
                  <a:pt x="292708" y="342226"/>
                </a:lnTo>
                <a:lnTo>
                  <a:pt x="294317" y="344077"/>
                </a:lnTo>
                <a:lnTo>
                  <a:pt x="295924" y="345927"/>
                </a:lnTo>
                <a:lnTo>
                  <a:pt x="297533" y="347776"/>
                </a:lnTo>
                <a:lnTo>
                  <a:pt x="299141" y="349625"/>
                </a:lnTo>
                <a:lnTo>
                  <a:pt x="300749" y="351473"/>
                </a:lnTo>
                <a:lnTo>
                  <a:pt x="302358" y="353321"/>
                </a:lnTo>
                <a:lnTo>
                  <a:pt x="303966" y="355168"/>
                </a:lnTo>
                <a:lnTo>
                  <a:pt x="305575" y="357016"/>
                </a:lnTo>
                <a:lnTo>
                  <a:pt x="307183" y="358861"/>
                </a:lnTo>
                <a:lnTo>
                  <a:pt x="308791" y="360707"/>
                </a:lnTo>
                <a:lnTo>
                  <a:pt x="310399" y="362553"/>
                </a:lnTo>
                <a:lnTo>
                  <a:pt x="312007" y="364398"/>
                </a:lnTo>
                <a:lnTo>
                  <a:pt x="313616" y="366243"/>
                </a:lnTo>
                <a:lnTo>
                  <a:pt x="315224" y="368086"/>
                </a:lnTo>
                <a:lnTo>
                  <a:pt x="316832" y="369930"/>
                </a:lnTo>
                <a:lnTo>
                  <a:pt x="318441" y="371773"/>
                </a:lnTo>
                <a:lnTo>
                  <a:pt x="320049" y="373615"/>
                </a:lnTo>
                <a:lnTo>
                  <a:pt x="321658" y="375457"/>
                </a:lnTo>
                <a:lnTo>
                  <a:pt x="323265" y="377299"/>
                </a:lnTo>
                <a:lnTo>
                  <a:pt x="324874" y="379139"/>
                </a:lnTo>
                <a:lnTo>
                  <a:pt x="326482" y="380979"/>
                </a:lnTo>
                <a:lnTo>
                  <a:pt x="328090" y="382820"/>
                </a:lnTo>
                <a:lnTo>
                  <a:pt x="329699" y="384658"/>
                </a:lnTo>
                <a:lnTo>
                  <a:pt x="331307" y="386497"/>
                </a:lnTo>
                <a:lnTo>
                  <a:pt x="332915" y="388336"/>
                </a:lnTo>
                <a:lnTo>
                  <a:pt x="334524" y="390173"/>
                </a:lnTo>
                <a:lnTo>
                  <a:pt x="336132" y="392010"/>
                </a:lnTo>
                <a:lnTo>
                  <a:pt x="337740" y="393847"/>
                </a:lnTo>
                <a:lnTo>
                  <a:pt x="339348" y="395683"/>
                </a:lnTo>
                <a:lnTo>
                  <a:pt x="340956" y="397518"/>
                </a:lnTo>
                <a:lnTo>
                  <a:pt x="342565" y="399353"/>
                </a:lnTo>
                <a:lnTo>
                  <a:pt x="344173" y="401188"/>
                </a:lnTo>
                <a:lnTo>
                  <a:pt x="345782" y="403021"/>
                </a:lnTo>
                <a:lnTo>
                  <a:pt x="347390" y="404854"/>
                </a:lnTo>
                <a:lnTo>
                  <a:pt x="348998" y="406687"/>
                </a:lnTo>
                <a:lnTo>
                  <a:pt x="350607" y="408519"/>
                </a:lnTo>
                <a:lnTo>
                  <a:pt x="352214" y="410350"/>
                </a:lnTo>
                <a:lnTo>
                  <a:pt x="353823" y="412181"/>
                </a:lnTo>
                <a:lnTo>
                  <a:pt x="355431" y="414011"/>
                </a:lnTo>
                <a:lnTo>
                  <a:pt x="357039" y="415841"/>
                </a:lnTo>
                <a:lnTo>
                  <a:pt x="358648" y="417670"/>
                </a:lnTo>
                <a:lnTo>
                  <a:pt x="360256" y="419498"/>
                </a:lnTo>
                <a:lnTo>
                  <a:pt x="361865" y="421326"/>
                </a:lnTo>
                <a:lnTo>
                  <a:pt x="363473" y="423153"/>
                </a:lnTo>
                <a:lnTo>
                  <a:pt x="365081" y="424979"/>
                </a:lnTo>
                <a:lnTo>
                  <a:pt x="366689" y="426805"/>
                </a:lnTo>
                <a:lnTo>
                  <a:pt x="368297" y="428631"/>
                </a:lnTo>
                <a:lnTo>
                  <a:pt x="369906" y="430456"/>
                </a:lnTo>
                <a:lnTo>
                  <a:pt x="371514" y="432279"/>
                </a:lnTo>
                <a:lnTo>
                  <a:pt x="373122" y="434103"/>
                </a:lnTo>
                <a:lnTo>
                  <a:pt x="374731" y="435926"/>
                </a:lnTo>
                <a:lnTo>
                  <a:pt x="376339" y="437748"/>
                </a:lnTo>
                <a:lnTo>
                  <a:pt x="377948" y="439569"/>
                </a:lnTo>
                <a:lnTo>
                  <a:pt x="379556" y="441390"/>
                </a:lnTo>
                <a:lnTo>
                  <a:pt x="381163" y="443209"/>
                </a:lnTo>
                <a:lnTo>
                  <a:pt x="382772" y="445029"/>
                </a:lnTo>
                <a:lnTo>
                  <a:pt x="384380" y="446848"/>
                </a:lnTo>
                <a:lnTo>
                  <a:pt x="385989" y="448666"/>
                </a:lnTo>
                <a:lnTo>
                  <a:pt x="387597" y="450483"/>
                </a:lnTo>
                <a:lnTo>
                  <a:pt x="389205" y="452299"/>
                </a:lnTo>
                <a:lnTo>
                  <a:pt x="390814" y="454116"/>
                </a:lnTo>
                <a:lnTo>
                  <a:pt x="392422" y="455931"/>
                </a:lnTo>
                <a:lnTo>
                  <a:pt x="394030" y="457745"/>
                </a:lnTo>
                <a:lnTo>
                  <a:pt x="395638" y="459559"/>
                </a:lnTo>
                <a:lnTo>
                  <a:pt x="397246" y="461373"/>
                </a:lnTo>
                <a:lnTo>
                  <a:pt x="398855" y="463185"/>
                </a:lnTo>
                <a:lnTo>
                  <a:pt x="400463" y="464997"/>
                </a:lnTo>
                <a:lnTo>
                  <a:pt x="402072" y="466808"/>
                </a:lnTo>
                <a:lnTo>
                  <a:pt x="403680" y="468618"/>
                </a:lnTo>
                <a:lnTo>
                  <a:pt x="405288" y="470427"/>
                </a:lnTo>
                <a:lnTo>
                  <a:pt x="406897" y="472236"/>
                </a:lnTo>
                <a:lnTo>
                  <a:pt x="408505" y="474044"/>
                </a:lnTo>
                <a:lnTo>
                  <a:pt x="410113" y="475851"/>
                </a:lnTo>
                <a:lnTo>
                  <a:pt x="411721" y="477657"/>
                </a:lnTo>
                <a:lnTo>
                  <a:pt x="413329" y="479463"/>
                </a:lnTo>
                <a:lnTo>
                  <a:pt x="414938" y="481268"/>
                </a:lnTo>
                <a:lnTo>
                  <a:pt x="416546" y="483072"/>
                </a:lnTo>
                <a:lnTo>
                  <a:pt x="418154" y="484875"/>
                </a:lnTo>
                <a:lnTo>
                  <a:pt x="419763" y="486678"/>
                </a:lnTo>
                <a:lnTo>
                  <a:pt x="421371" y="488479"/>
                </a:lnTo>
                <a:lnTo>
                  <a:pt x="422980" y="490280"/>
                </a:lnTo>
                <a:lnTo>
                  <a:pt x="424587" y="492081"/>
                </a:lnTo>
                <a:lnTo>
                  <a:pt x="426196" y="493880"/>
                </a:lnTo>
                <a:lnTo>
                  <a:pt x="427804" y="495679"/>
                </a:lnTo>
                <a:lnTo>
                  <a:pt x="429412" y="497476"/>
                </a:lnTo>
                <a:lnTo>
                  <a:pt x="431021" y="499272"/>
                </a:lnTo>
                <a:lnTo>
                  <a:pt x="432629" y="501069"/>
                </a:lnTo>
                <a:lnTo>
                  <a:pt x="434237" y="502864"/>
                </a:lnTo>
                <a:lnTo>
                  <a:pt x="435846" y="504658"/>
                </a:lnTo>
                <a:lnTo>
                  <a:pt x="437454" y="506451"/>
                </a:lnTo>
                <a:lnTo>
                  <a:pt x="439062" y="508244"/>
                </a:lnTo>
                <a:lnTo>
                  <a:pt x="440670" y="510035"/>
                </a:lnTo>
                <a:lnTo>
                  <a:pt x="442279" y="511826"/>
                </a:lnTo>
                <a:lnTo>
                  <a:pt x="443887" y="513616"/>
                </a:lnTo>
                <a:lnTo>
                  <a:pt x="445495" y="515405"/>
                </a:lnTo>
                <a:lnTo>
                  <a:pt x="447104" y="517193"/>
                </a:lnTo>
                <a:lnTo>
                  <a:pt x="448712" y="518980"/>
                </a:lnTo>
                <a:lnTo>
                  <a:pt x="450320" y="520767"/>
                </a:lnTo>
                <a:lnTo>
                  <a:pt x="451929" y="522552"/>
                </a:lnTo>
                <a:lnTo>
                  <a:pt x="453536" y="524337"/>
                </a:lnTo>
                <a:lnTo>
                  <a:pt x="455145" y="526120"/>
                </a:lnTo>
                <a:lnTo>
                  <a:pt x="456753" y="527903"/>
                </a:lnTo>
                <a:lnTo>
                  <a:pt x="458362" y="529684"/>
                </a:lnTo>
                <a:lnTo>
                  <a:pt x="459970" y="531464"/>
                </a:lnTo>
                <a:lnTo>
                  <a:pt x="461578" y="533244"/>
                </a:lnTo>
                <a:lnTo>
                  <a:pt x="463187" y="535023"/>
                </a:lnTo>
                <a:lnTo>
                  <a:pt x="464795" y="536801"/>
                </a:lnTo>
                <a:lnTo>
                  <a:pt x="466403" y="538578"/>
                </a:lnTo>
                <a:lnTo>
                  <a:pt x="468011" y="540354"/>
                </a:lnTo>
                <a:lnTo>
                  <a:pt x="469619" y="542128"/>
                </a:lnTo>
                <a:lnTo>
                  <a:pt x="471228" y="543902"/>
                </a:lnTo>
                <a:lnTo>
                  <a:pt x="472836" y="545675"/>
                </a:lnTo>
                <a:lnTo>
                  <a:pt x="474444" y="547446"/>
                </a:lnTo>
                <a:lnTo>
                  <a:pt x="476053" y="549217"/>
                </a:lnTo>
                <a:lnTo>
                  <a:pt x="477661" y="550987"/>
                </a:lnTo>
                <a:lnTo>
                  <a:pt x="479270" y="552755"/>
                </a:lnTo>
                <a:lnTo>
                  <a:pt x="480877" y="554523"/>
                </a:lnTo>
                <a:lnTo>
                  <a:pt x="482486" y="556289"/>
                </a:lnTo>
                <a:lnTo>
                  <a:pt x="484094" y="558054"/>
                </a:lnTo>
                <a:lnTo>
                  <a:pt x="485702" y="559819"/>
                </a:lnTo>
                <a:lnTo>
                  <a:pt x="487311" y="561582"/>
                </a:lnTo>
                <a:lnTo>
                  <a:pt x="488919" y="563344"/>
                </a:lnTo>
                <a:lnTo>
                  <a:pt x="490527" y="565105"/>
                </a:lnTo>
                <a:lnTo>
                  <a:pt x="492136" y="566865"/>
                </a:lnTo>
                <a:lnTo>
                  <a:pt x="493744" y="568624"/>
                </a:lnTo>
                <a:lnTo>
                  <a:pt x="495352" y="570381"/>
                </a:lnTo>
                <a:lnTo>
                  <a:pt x="496960" y="572138"/>
                </a:lnTo>
                <a:lnTo>
                  <a:pt x="498569" y="573894"/>
                </a:lnTo>
                <a:lnTo>
                  <a:pt x="500177" y="575648"/>
                </a:lnTo>
                <a:lnTo>
                  <a:pt x="501785" y="577400"/>
                </a:lnTo>
                <a:lnTo>
                  <a:pt x="503394" y="579152"/>
                </a:lnTo>
                <a:lnTo>
                  <a:pt x="505002" y="580903"/>
                </a:lnTo>
                <a:lnTo>
                  <a:pt x="506610" y="582653"/>
                </a:lnTo>
                <a:lnTo>
                  <a:pt x="508219" y="584401"/>
                </a:lnTo>
                <a:lnTo>
                  <a:pt x="509826" y="586148"/>
                </a:lnTo>
                <a:lnTo>
                  <a:pt x="511435" y="587894"/>
                </a:lnTo>
                <a:lnTo>
                  <a:pt x="513043" y="589639"/>
                </a:lnTo>
                <a:lnTo>
                  <a:pt x="514651" y="591382"/>
                </a:lnTo>
                <a:lnTo>
                  <a:pt x="516260" y="593124"/>
                </a:lnTo>
                <a:lnTo>
                  <a:pt x="517868" y="594865"/>
                </a:lnTo>
                <a:lnTo>
                  <a:pt x="519477" y="596605"/>
                </a:lnTo>
                <a:lnTo>
                  <a:pt x="521085" y="598343"/>
                </a:lnTo>
                <a:lnTo>
                  <a:pt x="522693" y="600079"/>
                </a:lnTo>
                <a:lnTo>
                  <a:pt x="524301" y="601815"/>
                </a:lnTo>
                <a:lnTo>
                  <a:pt x="525909" y="603550"/>
                </a:lnTo>
                <a:lnTo>
                  <a:pt x="527518" y="605282"/>
                </a:lnTo>
                <a:lnTo>
                  <a:pt x="529126" y="607014"/>
                </a:lnTo>
                <a:lnTo>
                  <a:pt x="530734" y="608745"/>
                </a:lnTo>
                <a:lnTo>
                  <a:pt x="532343" y="610473"/>
                </a:lnTo>
                <a:lnTo>
                  <a:pt x="533951" y="612201"/>
                </a:lnTo>
                <a:lnTo>
                  <a:pt x="535560" y="613928"/>
                </a:lnTo>
                <a:lnTo>
                  <a:pt x="537168" y="615652"/>
                </a:lnTo>
                <a:lnTo>
                  <a:pt x="538775" y="617375"/>
                </a:lnTo>
                <a:lnTo>
                  <a:pt x="540384" y="619098"/>
                </a:lnTo>
                <a:lnTo>
                  <a:pt x="541992" y="620819"/>
                </a:lnTo>
                <a:lnTo>
                  <a:pt x="543601" y="622538"/>
                </a:lnTo>
                <a:lnTo>
                  <a:pt x="545209" y="624255"/>
                </a:lnTo>
                <a:lnTo>
                  <a:pt x="546817" y="625972"/>
                </a:lnTo>
                <a:lnTo>
                  <a:pt x="548426" y="627686"/>
                </a:lnTo>
                <a:lnTo>
                  <a:pt x="550034" y="629400"/>
                </a:lnTo>
                <a:lnTo>
                  <a:pt x="551643" y="631112"/>
                </a:lnTo>
                <a:lnTo>
                  <a:pt x="553250" y="632822"/>
                </a:lnTo>
                <a:lnTo>
                  <a:pt x="554858" y="634531"/>
                </a:lnTo>
                <a:lnTo>
                  <a:pt x="556467" y="636238"/>
                </a:lnTo>
                <a:lnTo>
                  <a:pt x="558075" y="637944"/>
                </a:lnTo>
                <a:lnTo>
                  <a:pt x="559684" y="639648"/>
                </a:lnTo>
                <a:lnTo>
                  <a:pt x="561292" y="641351"/>
                </a:lnTo>
                <a:lnTo>
                  <a:pt x="562900" y="643052"/>
                </a:lnTo>
                <a:lnTo>
                  <a:pt x="564509" y="644751"/>
                </a:lnTo>
                <a:lnTo>
                  <a:pt x="566117" y="646450"/>
                </a:lnTo>
                <a:lnTo>
                  <a:pt x="567725" y="648146"/>
                </a:lnTo>
                <a:lnTo>
                  <a:pt x="569333" y="649840"/>
                </a:lnTo>
                <a:lnTo>
                  <a:pt x="570941" y="651533"/>
                </a:lnTo>
                <a:lnTo>
                  <a:pt x="572550" y="653224"/>
                </a:lnTo>
                <a:lnTo>
                  <a:pt x="574158" y="654914"/>
                </a:lnTo>
                <a:lnTo>
                  <a:pt x="575767" y="656602"/>
                </a:lnTo>
                <a:lnTo>
                  <a:pt x="577373" y="658289"/>
                </a:lnTo>
                <a:lnTo>
                  <a:pt x="578983" y="659973"/>
                </a:lnTo>
                <a:lnTo>
                  <a:pt x="580593" y="661656"/>
                </a:lnTo>
                <a:lnTo>
                  <a:pt x="582203" y="663337"/>
                </a:lnTo>
                <a:lnTo>
                  <a:pt x="583805" y="665016"/>
                </a:lnTo>
                <a:lnTo>
                  <a:pt x="585415" y="666694"/>
                </a:lnTo>
                <a:lnTo>
                  <a:pt x="587025" y="668369"/>
                </a:lnTo>
                <a:lnTo>
                  <a:pt x="588635" y="670044"/>
                </a:lnTo>
                <a:lnTo>
                  <a:pt x="590237" y="671716"/>
                </a:lnTo>
                <a:lnTo>
                  <a:pt x="591847" y="673386"/>
                </a:lnTo>
                <a:lnTo>
                  <a:pt x="593457" y="675055"/>
                </a:lnTo>
                <a:lnTo>
                  <a:pt x="595067" y="676721"/>
                </a:lnTo>
                <a:lnTo>
                  <a:pt x="596677" y="678386"/>
                </a:lnTo>
                <a:lnTo>
                  <a:pt x="598279" y="680049"/>
                </a:lnTo>
                <a:lnTo>
                  <a:pt x="599889" y="681710"/>
                </a:lnTo>
                <a:lnTo>
                  <a:pt x="601499" y="683369"/>
                </a:lnTo>
                <a:lnTo>
                  <a:pt x="603109" y="685026"/>
                </a:lnTo>
                <a:lnTo>
                  <a:pt x="604719" y="686681"/>
                </a:lnTo>
                <a:lnTo>
                  <a:pt x="606321" y="688334"/>
                </a:lnTo>
                <a:lnTo>
                  <a:pt x="607931" y="689985"/>
                </a:lnTo>
                <a:lnTo>
                  <a:pt x="609541" y="691635"/>
                </a:lnTo>
                <a:lnTo>
                  <a:pt x="611151" y="693282"/>
                </a:lnTo>
                <a:lnTo>
                  <a:pt x="612761" y="694927"/>
                </a:lnTo>
                <a:lnTo>
                  <a:pt x="614363" y="696570"/>
                </a:lnTo>
                <a:lnTo>
                  <a:pt x="615973" y="698211"/>
                </a:lnTo>
                <a:lnTo>
                  <a:pt x="617583" y="699850"/>
                </a:lnTo>
                <a:lnTo>
                  <a:pt x="619193" y="701487"/>
                </a:lnTo>
                <a:lnTo>
                  <a:pt x="620795" y="703121"/>
                </a:lnTo>
                <a:lnTo>
                  <a:pt x="622405" y="704755"/>
                </a:lnTo>
                <a:lnTo>
                  <a:pt x="624015" y="706384"/>
                </a:lnTo>
                <a:lnTo>
                  <a:pt x="625625" y="708013"/>
                </a:lnTo>
                <a:lnTo>
                  <a:pt x="627235" y="709639"/>
                </a:lnTo>
                <a:lnTo>
                  <a:pt x="628837" y="711263"/>
                </a:lnTo>
                <a:lnTo>
                  <a:pt x="630447" y="712885"/>
                </a:lnTo>
                <a:lnTo>
                  <a:pt x="632056" y="714504"/>
                </a:lnTo>
                <a:lnTo>
                  <a:pt x="633666" y="716121"/>
                </a:lnTo>
                <a:lnTo>
                  <a:pt x="635276" y="717736"/>
                </a:lnTo>
                <a:lnTo>
                  <a:pt x="636878" y="719349"/>
                </a:lnTo>
                <a:lnTo>
                  <a:pt x="638488" y="720959"/>
                </a:lnTo>
                <a:lnTo>
                  <a:pt x="640098" y="722567"/>
                </a:lnTo>
                <a:lnTo>
                  <a:pt x="641708" y="724172"/>
                </a:lnTo>
                <a:lnTo>
                  <a:pt x="643318" y="725775"/>
                </a:lnTo>
                <a:lnTo>
                  <a:pt x="644920" y="727376"/>
                </a:lnTo>
                <a:lnTo>
                  <a:pt x="646530" y="728974"/>
                </a:lnTo>
                <a:lnTo>
                  <a:pt x="648140" y="730567"/>
                </a:lnTo>
                <a:lnTo>
                  <a:pt x="649750" y="732161"/>
                </a:lnTo>
                <a:lnTo>
                  <a:pt x="651352" y="733755"/>
                </a:lnTo>
                <a:lnTo>
                  <a:pt x="652962" y="735341"/>
                </a:lnTo>
                <a:lnTo>
                  <a:pt x="654572" y="736927"/>
                </a:lnTo>
                <a:lnTo>
                  <a:pt x="656182" y="738513"/>
                </a:lnTo>
                <a:lnTo>
                  <a:pt x="657792" y="740091"/>
                </a:lnTo>
                <a:lnTo>
                  <a:pt x="659394" y="741669"/>
                </a:lnTo>
                <a:lnTo>
                  <a:pt x="661004" y="743247"/>
                </a:lnTo>
                <a:lnTo>
                  <a:pt x="662614" y="744817"/>
                </a:lnTo>
                <a:lnTo>
                  <a:pt x="664224" y="746387"/>
                </a:lnTo>
                <a:lnTo>
                  <a:pt x="665834" y="747958"/>
                </a:lnTo>
                <a:lnTo>
                  <a:pt x="667436" y="749528"/>
                </a:lnTo>
                <a:lnTo>
                  <a:pt x="669046" y="751090"/>
                </a:lnTo>
                <a:lnTo>
                  <a:pt x="670656" y="752644"/>
                </a:lnTo>
                <a:lnTo>
                  <a:pt x="672266" y="754206"/>
                </a:lnTo>
                <a:lnTo>
                  <a:pt x="673868" y="755760"/>
                </a:lnTo>
                <a:lnTo>
                  <a:pt x="675478" y="757307"/>
                </a:lnTo>
                <a:lnTo>
                  <a:pt x="677088" y="758861"/>
                </a:lnTo>
                <a:lnTo>
                  <a:pt x="678698" y="760399"/>
                </a:lnTo>
                <a:lnTo>
                  <a:pt x="680308" y="761945"/>
                </a:lnTo>
                <a:lnTo>
                  <a:pt x="681910" y="763483"/>
                </a:lnTo>
                <a:lnTo>
                  <a:pt x="683520" y="765022"/>
                </a:lnTo>
                <a:lnTo>
                  <a:pt x="685130" y="766560"/>
                </a:lnTo>
                <a:lnTo>
                  <a:pt x="686740" y="768090"/>
                </a:lnTo>
                <a:lnTo>
                  <a:pt x="688350" y="769612"/>
                </a:lnTo>
                <a:lnTo>
                  <a:pt x="689952" y="771143"/>
                </a:lnTo>
                <a:lnTo>
                  <a:pt x="691562" y="772665"/>
                </a:lnTo>
                <a:lnTo>
                  <a:pt x="693172" y="774179"/>
                </a:lnTo>
                <a:lnTo>
                  <a:pt x="694782" y="775694"/>
                </a:lnTo>
                <a:lnTo>
                  <a:pt x="696392" y="777208"/>
                </a:lnTo>
                <a:lnTo>
                  <a:pt x="697994" y="778722"/>
                </a:lnTo>
                <a:lnTo>
                  <a:pt x="699603" y="780229"/>
                </a:lnTo>
                <a:lnTo>
                  <a:pt x="701213" y="781727"/>
                </a:lnTo>
                <a:lnTo>
                  <a:pt x="702823" y="783233"/>
                </a:lnTo>
                <a:lnTo>
                  <a:pt x="704425" y="784724"/>
                </a:lnTo>
                <a:lnTo>
                  <a:pt x="706035" y="786222"/>
                </a:lnTo>
                <a:lnTo>
                  <a:pt x="707645" y="787713"/>
                </a:lnTo>
                <a:lnTo>
                  <a:pt x="709255" y="789195"/>
                </a:lnTo>
                <a:lnTo>
                  <a:pt x="710865" y="790678"/>
                </a:lnTo>
                <a:lnTo>
                  <a:pt x="712467" y="792160"/>
                </a:lnTo>
                <a:lnTo>
                  <a:pt x="714077" y="793642"/>
                </a:lnTo>
                <a:lnTo>
                  <a:pt x="715687" y="795109"/>
                </a:lnTo>
                <a:lnTo>
                  <a:pt x="717297" y="796583"/>
                </a:lnTo>
                <a:lnTo>
                  <a:pt x="718907" y="798050"/>
                </a:lnTo>
                <a:lnTo>
                  <a:pt x="720509" y="799508"/>
                </a:lnTo>
                <a:lnTo>
                  <a:pt x="722119" y="800975"/>
                </a:lnTo>
                <a:lnTo>
                  <a:pt x="723729" y="802426"/>
                </a:lnTo>
                <a:lnTo>
                  <a:pt x="725339" y="803876"/>
                </a:lnTo>
                <a:lnTo>
                  <a:pt x="726949" y="805327"/>
                </a:lnTo>
                <a:lnTo>
                  <a:pt x="728551" y="806777"/>
                </a:lnTo>
                <a:lnTo>
                  <a:pt x="730161" y="808212"/>
                </a:lnTo>
                <a:lnTo>
                  <a:pt x="731771" y="809654"/>
                </a:lnTo>
                <a:lnTo>
                  <a:pt x="733381" y="811089"/>
                </a:lnTo>
                <a:lnTo>
                  <a:pt x="734983" y="812516"/>
                </a:lnTo>
                <a:lnTo>
                  <a:pt x="736593" y="813942"/>
                </a:lnTo>
                <a:lnTo>
                  <a:pt x="738203" y="815369"/>
                </a:lnTo>
                <a:lnTo>
                  <a:pt x="739813" y="816788"/>
                </a:lnTo>
                <a:lnTo>
                  <a:pt x="741423" y="818198"/>
                </a:lnTo>
                <a:lnTo>
                  <a:pt x="743025" y="819609"/>
                </a:lnTo>
                <a:lnTo>
                  <a:pt x="744635" y="821020"/>
                </a:lnTo>
                <a:lnTo>
                  <a:pt x="746245" y="822423"/>
                </a:lnTo>
                <a:lnTo>
                  <a:pt x="747855" y="823825"/>
                </a:lnTo>
                <a:lnTo>
                  <a:pt x="749465" y="825220"/>
                </a:lnTo>
                <a:lnTo>
                  <a:pt x="751067" y="826607"/>
                </a:lnTo>
                <a:lnTo>
                  <a:pt x="752677" y="827994"/>
                </a:lnTo>
                <a:lnTo>
                  <a:pt x="754287" y="829380"/>
                </a:lnTo>
                <a:lnTo>
                  <a:pt x="755897" y="830759"/>
                </a:lnTo>
                <a:lnTo>
                  <a:pt x="757507" y="832130"/>
                </a:lnTo>
                <a:lnTo>
                  <a:pt x="759109" y="833501"/>
                </a:lnTo>
                <a:lnTo>
                  <a:pt x="760719" y="834872"/>
                </a:lnTo>
                <a:lnTo>
                  <a:pt x="762329" y="836235"/>
                </a:lnTo>
                <a:lnTo>
                  <a:pt x="763939" y="837590"/>
                </a:lnTo>
                <a:lnTo>
                  <a:pt x="765541" y="838945"/>
                </a:lnTo>
                <a:lnTo>
                  <a:pt x="767150" y="840292"/>
                </a:lnTo>
                <a:lnTo>
                  <a:pt x="768760" y="841639"/>
                </a:lnTo>
                <a:lnTo>
                  <a:pt x="770370" y="842978"/>
                </a:lnTo>
                <a:lnTo>
                  <a:pt x="771980" y="844317"/>
                </a:lnTo>
                <a:lnTo>
                  <a:pt x="773582" y="845648"/>
                </a:lnTo>
                <a:lnTo>
                  <a:pt x="775192" y="846971"/>
                </a:lnTo>
                <a:lnTo>
                  <a:pt x="776802" y="848294"/>
                </a:lnTo>
                <a:lnTo>
                  <a:pt x="778412" y="849609"/>
                </a:lnTo>
                <a:lnTo>
                  <a:pt x="780022" y="850924"/>
                </a:lnTo>
                <a:lnTo>
                  <a:pt x="781624" y="852231"/>
                </a:lnTo>
                <a:lnTo>
                  <a:pt x="783234" y="853538"/>
                </a:lnTo>
                <a:lnTo>
                  <a:pt x="784844" y="854837"/>
                </a:lnTo>
                <a:lnTo>
                  <a:pt x="786454" y="856128"/>
                </a:lnTo>
                <a:lnTo>
                  <a:pt x="788064" y="857419"/>
                </a:lnTo>
                <a:lnTo>
                  <a:pt x="789666" y="858703"/>
                </a:lnTo>
                <a:lnTo>
                  <a:pt x="791276" y="859986"/>
                </a:lnTo>
                <a:lnTo>
                  <a:pt x="792886" y="861261"/>
                </a:lnTo>
                <a:lnTo>
                  <a:pt x="794496" y="862528"/>
                </a:lnTo>
                <a:lnTo>
                  <a:pt x="796098" y="863796"/>
                </a:lnTo>
                <a:lnTo>
                  <a:pt x="797708" y="865055"/>
                </a:lnTo>
                <a:lnTo>
                  <a:pt x="799318" y="866314"/>
                </a:lnTo>
                <a:lnTo>
                  <a:pt x="800928" y="867565"/>
                </a:lnTo>
                <a:lnTo>
                  <a:pt x="802538" y="868809"/>
                </a:lnTo>
                <a:lnTo>
                  <a:pt x="804140" y="870044"/>
                </a:lnTo>
                <a:lnTo>
                  <a:pt x="805750" y="871280"/>
                </a:lnTo>
                <a:lnTo>
                  <a:pt x="807360" y="872515"/>
                </a:lnTo>
                <a:lnTo>
                  <a:pt x="808970" y="873734"/>
                </a:lnTo>
                <a:lnTo>
                  <a:pt x="810580" y="874954"/>
                </a:lnTo>
                <a:lnTo>
                  <a:pt x="812182" y="876173"/>
                </a:lnTo>
                <a:lnTo>
                  <a:pt x="813792" y="877385"/>
                </a:lnTo>
                <a:lnTo>
                  <a:pt x="815402" y="878588"/>
                </a:lnTo>
                <a:lnTo>
                  <a:pt x="817012" y="879784"/>
                </a:lnTo>
                <a:lnTo>
                  <a:pt x="818614" y="880979"/>
                </a:lnTo>
                <a:lnTo>
                  <a:pt x="820224" y="882167"/>
                </a:lnTo>
                <a:lnTo>
                  <a:pt x="821834" y="883346"/>
                </a:lnTo>
                <a:lnTo>
                  <a:pt x="823444" y="884526"/>
                </a:lnTo>
                <a:lnTo>
                  <a:pt x="825054" y="885698"/>
                </a:lnTo>
                <a:lnTo>
                  <a:pt x="826656" y="886861"/>
                </a:lnTo>
                <a:lnTo>
                  <a:pt x="828266" y="888017"/>
                </a:lnTo>
                <a:lnTo>
                  <a:pt x="829876" y="889173"/>
                </a:lnTo>
                <a:lnTo>
                  <a:pt x="831486" y="890320"/>
                </a:lnTo>
                <a:lnTo>
                  <a:pt x="833096" y="891468"/>
                </a:lnTo>
                <a:lnTo>
                  <a:pt x="834697" y="892608"/>
                </a:lnTo>
                <a:lnTo>
                  <a:pt x="836307" y="893739"/>
                </a:lnTo>
                <a:lnTo>
                  <a:pt x="837917" y="894863"/>
                </a:lnTo>
                <a:lnTo>
                  <a:pt x="839527" y="895979"/>
                </a:lnTo>
                <a:lnTo>
                  <a:pt x="841137" y="897095"/>
                </a:lnTo>
                <a:lnTo>
                  <a:pt x="842739" y="898203"/>
                </a:lnTo>
                <a:lnTo>
                  <a:pt x="844349" y="899311"/>
                </a:lnTo>
                <a:lnTo>
                  <a:pt x="845959" y="900403"/>
                </a:lnTo>
                <a:lnTo>
                  <a:pt x="847569" y="901494"/>
                </a:lnTo>
                <a:lnTo>
                  <a:pt x="849171" y="902578"/>
                </a:lnTo>
                <a:lnTo>
                  <a:pt x="850781" y="903662"/>
                </a:lnTo>
                <a:lnTo>
                  <a:pt x="852391" y="904730"/>
                </a:lnTo>
                <a:lnTo>
                  <a:pt x="854001" y="905798"/>
                </a:lnTo>
                <a:lnTo>
                  <a:pt x="855611" y="906858"/>
                </a:lnTo>
                <a:lnTo>
                  <a:pt x="857213" y="907918"/>
                </a:lnTo>
                <a:lnTo>
                  <a:pt x="858823" y="908962"/>
                </a:lnTo>
                <a:lnTo>
                  <a:pt x="860433" y="910006"/>
                </a:lnTo>
                <a:lnTo>
                  <a:pt x="862043" y="911043"/>
                </a:lnTo>
                <a:lnTo>
                  <a:pt x="863653" y="912071"/>
                </a:lnTo>
                <a:lnTo>
                  <a:pt x="865255" y="913099"/>
                </a:lnTo>
                <a:lnTo>
                  <a:pt x="866865" y="914111"/>
                </a:lnTo>
                <a:lnTo>
                  <a:pt x="868475" y="915123"/>
                </a:lnTo>
                <a:lnTo>
                  <a:pt x="870085" y="916128"/>
                </a:lnTo>
                <a:lnTo>
                  <a:pt x="871695" y="917132"/>
                </a:lnTo>
                <a:lnTo>
                  <a:pt x="873297" y="918120"/>
                </a:lnTo>
                <a:lnTo>
                  <a:pt x="874907" y="919108"/>
                </a:lnTo>
                <a:lnTo>
                  <a:pt x="876517" y="920089"/>
                </a:lnTo>
                <a:lnTo>
                  <a:pt x="878127" y="921061"/>
                </a:lnTo>
                <a:lnTo>
                  <a:pt x="879729" y="922025"/>
                </a:lnTo>
                <a:lnTo>
                  <a:pt x="881339" y="922990"/>
                </a:lnTo>
                <a:lnTo>
                  <a:pt x="882949" y="923938"/>
                </a:lnTo>
                <a:lnTo>
                  <a:pt x="884559" y="924887"/>
                </a:lnTo>
                <a:lnTo>
                  <a:pt x="886169" y="925827"/>
                </a:lnTo>
                <a:lnTo>
                  <a:pt x="887771" y="926760"/>
                </a:lnTo>
                <a:lnTo>
                  <a:pt x="889381" y="927692"/>
                </a:lnTo>
                <a:lnTo>
                  <a:pt x="890991" y="928609"/>
                </a:lnTo>
                <a:lnTo>
                  <a:pt x="892601" y="929525"/>
                </a:lnTo>
                <a:lnTo>
                  <a:pt x="894211" y="930434"/>
                </a:lnTo>
                <a:lnTo>
                  <a:pt x="895813" y="931335"/>
                </a:lnTo>
                <a:lnTo>
                  <a:pt x="897423" y="932227"/>
                </a:lnTo>
                <a:lnTo>
                  <a:pt x="899033" y="933112"/>
                </a:lnTo>
                <a:lnTo>
                  <a:pt x="900642" y="933997"/>
                </a:lnTo>
                <a:lnTo>
                  <a:pt x="902252" y="934873"/>
                </a:lnTo>
                <a:lnTo>
                  <a:pt x="903854" y="935734"/>
                </a:lnTo>
                <a:lnTo>
                  <a:pt x="905464" y="936595"/>
                </a:lnTo>
                <a:lnTo>
                  <a:pt x="907074" y="937448"/>
                </a:lnTo>
                <a:lnTo>
                  <a:pt x="908684" y="938300"/>
                </a:lnTo>
                <a:lnTo>
                  <a:pt x="910286" y="939137"/>
                </a:lnTo>
                <a:lnTo>
                  <a:pt x="911896" y="939974"/>
                </a:lnTo>
                <a:lnTo>
                  <a:pt x="913506" y="940795"/>
                </a:lnTo>
                <a:lnTo>
                  <a:pt x="915116" y="941616"/>
                </a:lnTo>
                <a:lnTo>
                  <a:pt x="916726" y="942429"/>
                </a:lnTo>
                <a:lnTo>
                  <a:pt x="918328" y="943234"/>
                </a:lnTo>
                <a:lnTo>
                  <a:pt x="919938" y="944039"/>
                </a:lnTo>
                <a:lnTo>
                  <a:pt x="921548" y="944828"/>
                </a:lnTo>
                <a:lnTo>
                  <a:pt x="923158" y="945617"/>
                </a:lnTo>
                <a:lnTo>
                  <a:pt x="924768" y="946390"/>
                </a:lnTo>
                <a:lnTo>
                  <a:pt x="926370" y="947163"/>
                </a:lnTo>
                <a:lnTo>
                  <a:pt x="927980" y="947928"/>
                </a:lnTo>
                <a:lnTo>
                  <a:pt x="929590" y="948686"/>
                </a:lnTo>
                <a:lnTo>
                  <a:pt x="931200" y="949435"/>
                </a:lnTo>
                <a:lnTo>
                  <a:pt x="932802" y="950184"/>
                </a:lnTo>
                <a:lnTo>
                  <a:pt x="934412" y="950917"/>
                </a:lnTo>
                <a:lnTo>
                  <a:pt x="936022" y="951650"/>
                </a:lnTo>
                <a:lnTo>
                  <a:pt x="937632" y="952368"/>
                </a:lnTo>
                <a:lnTo>
                  <a:pt x="939242" y="953085"/>
                </a:lnTo>
                <a:lnTo>
                  <a:pt x="940844" y="953795"/>
                </a:lnTo>
                <a:lnTo>
                  <a:pt x="942454" y="954496"/>
                </a:lnTo>
                <a:lnTo>
                  <a:pt x="944064" y="955197"/>
                </a:lnTo>
                <a:lnTo>
                  <a:pt x="945674" y="955883"/>
                </a:lnTo>
                <a:lnTo>
                  <a:pt x="947284" y="956568"/>
                </a:lnTo>
                <a:lnTo>
                  <a:pt x="948886" y="957238"/>
                </a:lnTo>
                <a:lnTo>
                  <a:pt x="950496" y="957907"/>
                </a:lnTo>
                <a:lnTo>
                  <a:pt x="952106" y="958569"/>
                </a:lnTo>
                <a:lnTo>
                  <a:pt x="953716" y="959222"/>
                </a:lnTo>
                <a:lnTo>
                  <a:pt x="955326" y="959868"/>
                </a:lnTo>
                <a:lnTo>
                  <a:pt x="956928" y="960513"/>
                </a:lnTo>
                <a:lnTo>
                  <a:pt x="958538" y="961143"/>
                </a:lnTo>
                <a:lnTo>
                  <a:pt x="960148" y="961773"/>
                </a:lnTo>
                <a:lnTo>
                  <a:pt x="961758" y="962386"/>
                </a:lnTo>
                <a:lnTo>
                  <a:pt x="963360" y="963000"/>
                </a:lnTo>
                <a:lnTo>
                  <a:pt x="964970" y="963606"/>
                </a:lnTo>
                <a:lnTo>
                  <a:pt x="966579" y="964211"/>
                </a:lnTo>
                <a:lnTo>
                  <a:pt x="968189" y="964801"/>
                </a:lnTo>
                <a:lnTo>
                  <a:pt x="969799" y="965383"/>
                </a:lnTo>
                <a:lnTo>
                  <a:pt x="971401" y="965965"/>
                </a:lnTo>
                <a:lnTo>
                  <a:pt x="973011" y="966539"/>
                </a:lnTo>
                <a:lnTo>
                  <a:pt x="974621" y="967105"/>
                </a:lnTo>
                <a:lnTo>
                  <a:pt x="976231" y="967662"/>
                </a:lnTo>
                <a:lnTo>
                  <a:pt x="977841" y="968212"/>
                </a:lnTo>
                <a:lnTo>
                  <a:pt x="979443" y="968762"/>
                </a:lnTo>
                <a:lnTo>
                  <a:pt x="981053" y="969296"/>
                </a:lnTo>
                <a:lnTo>
                  <a:pt x="982663" y="969830"/>
                </a:lnTo>
                <a:lnTo>
                  <a:pt x="984273" y="970356"/>
                </a:lnTo>
                <a:lnTo>
                  <a:pt x="985883" y="970874"/>
                </a:lnTo>
                <a:lnTo>
                  <a:pt x="987485" y="971385"/>
                </a:lnTo>
                <a:lnTo>
                  <a:pt x="989095" y="971895"/>
                </a:lnTo>
                <a:lnTo>
                  <a:pt x="990705" y="972397"/>
                </a:lnTo>
                <a:lnTo>
                  <a:pt x="992315" y="972891"/>
                </a:lnTo>
                <a:lnTo>
                  <a:pt x="993917" y="973377"/>
                </a:lnTo>
                <a:lnTo>
                  <a:pt x="995527" y="973855"/>
                </a:lnTo>
                <a:lnTo>
                  <a:pt x="997137" y="974326"/>
                </a:lnTo>
                <a:lnTo>
                  <a:pt x="998747" y="974796"/>
                </a:lnTo>
                <a:lnTo>
                  <a:pt x="1000357" y="975258"/>
                </a:lnTo>
                <a:lnTo>
                  <a:pt x="1001959" y="975712"/>
                </a:lnTo>
                <a:lnTo>
                  <a:pt x="1003569" y="976159"/>
                </a:lnTo>
                <a:lnTo>
                  <a:pt x="1005179" y="976605"/>
                </a:lnTo>
                <a:lnTo>
                  <a:pt x="1006789" y="977035"/>
                </a:lnTo>
                <a:lnTo>
                  <a:pt x="1008399" y="977466"/>
                </a:lnTo>
                <a:lnTo>
                  <a:pt x="1010001" y="977888"/>
                </a:lnTo>
                <a:lnTo>
                  <a:pt x="1011611" y="978311"/>
                </a:lnTo>
                <a:lnTo>
                  <a:pt x="1013221" y="978725"/>
                </a:lnTo>
                <a:lnTo>
                  <a:pt x="1014831" y="979124"/>
                </a:lnTo>
                <a:lnTo>
                  <a:pt x="1016441" y="979530"/>
                </a:lnTo>
                <a:lnTo>
                  <a:pt x="1018043" y="979921"/>
                </a:lnTo>
                <a:lnTo>
                  <a:pt x="1019653" y="980311"/>
                </a:lnTo>
                <a:lnTo>
                  <a:pt x="1021263" y="980694"/>
                </a:lnTo>
                <a:lnTo>
                  <a:pt x="1022873" y="981068"/>
                </a:lnTo>
                <a:lnTo>
                  <a:pt x="1024475" y="981435"/>
                </a:lnTo>
                <a:lnTo>
                  <a:pt x="1026085" y="981802"/>
                </a:lnTo>
                <a:lnTo>
                  <a:pt x="1027695" y="982160"/>
                </a:lnTo>
                <a:lnTo>
                  <a:pt x="1029305" y="982511"/>
                </a:lnTo>
                <a:lnTo>
                  <a:pt x="1030914" y="982862"/>
                </a:lnTo>
                <a:lnTo>
                  <a:pt x="1032516" y="983204"/>
                </a:lnTo>
                <a:lnTo>
                  <a:pt x="1034126" y="983539"/>
                </a:lnTo>
                <a:lnTo>
                  <a:pt x="1035736" y="983874"/>
                </a:lnTo>
                <a:lnTo>
                  <a:pt x="1037346" y="984201"/>
                </a:lnTo>
                <a:lnTo>
                  <a:pt x="1038956" y="984519"/>
                </a:lnTo>
                <a:lnTo>
                  <a:pt x="1040558" y="984838"/>
                </a:lnTo>
                <a:lnTo>
                  <a:pt x="1042168" y="985141"/>
                </a:lnTo>
                <a:lnTo>
                  <a:pt x="1043778" y="985452"/>
                </a:lnTo>
                <a:lnTo>
                  <a:pt x="1045388" y="985747"/>
                </a:lnTo>
                <a:lnTo>
                  <a:pt x="1046990" y="986042"/>
                </a:lnTo>
                <a:lnTo>
                  <a:pt x="1048600" y="986329"/>
                </a:lnTo>
                <a:lnTo>
                  <a:pt x="1050210" y="986616"/>
                </a:lnTo>
                <a:lnTo>
                  <a:pt x="1051820" y="986894"/>
                </a:lnTo>
                <a:lnTo>
                  <a:pt x="1053430" y="987173"/>
                </a:lnTo>
                <a:lnTo>
                  <a:pt x="1055032" y="987436"/>
                </a:lnTo>
                <a:lnTo>
                  <a:pt x="1056642" y="987707"/>
                </a:lnTo>
                <a:lnTo>
                  <a:pt x="1058252" y="987963"/>
                </a:lnTo>
                <a:lnTo>
                  <a:pt x="1059862" y="988218"/>
                </a:lnTo>
                <a:lnTo>
                  <a:pt x="1061472" y="988473"/>
                </a:lnTo>
                <a:lnTo>
                  <a:pt x="1063074" y="988712"/>
                </a:lnTo>
                <a:lnTo>
                  <a:pt x="1064684" y="988959"/>
                </a:lnTo>
                <a:lnTo>
                  <a:pt x="1066294" y="989190"/>
                </a:lnTo>
                <a:lnTo>
                  <a:pt x="1067904" y="989421"/>
                </a:lnTo>
                <a:lnTo>
                  <a:pt x="1069514" y="989652"/>
                </a:lnTo>
                <a:lnTo>
                  <a:pt x="1071116" y="989875"/>
                </a:lnTo>
                <a:lnTo>
                  <a:pt x="1072726" y="990098"/>
                </a:lnTo>
                <a:lnTo>
                  <a:pt x="1074336" y="990306"/>
                </a:lnTo>
                <a:lnTo>
                  <a:pt x="1075946" y="990521"/>
                </a:lnTo>
                <a:lnTo>
                  <a:pt x="1077548" y="990728"/>
                </a:lnTo>
                <a:lnTo>
                  <a:pt x="1079158" y="990927"/>
                </a:lnTo>
                <a:lnTo>
                  <a:pt x="1080768" y="991127"/>
                </a:lnTo>
                <a:lnTo>
                  <a:pt x="1082378" y="991318"/>
                </a:lnTo>
                <a:lnTo>
                  <a:pt x="1083988" y="991509"/>
                </a:lnTo>
                <a:lnTo>
                  <a:pt x="1085590" y="991700"/>
                </a:lnTo>
                <a:lnTo>
                  <a:pt x="1087200" y="991884"/>
                </a:lnTo>
                <a:lnTo>
                  <a:pt x="1088810" y="992059"/>
                </a:lnTo>
                <a:lnTo>
                  <a:pt x="1090420" y="992234"/>
                </a:lnTo>
                <a:lnTo>
                  <a:pt x="1092030" y="992410"/>
                </a:lnTo>
                <a:lnTo>
                  <a:pt x="1093632" y="992577"/>
                </a:lnTo>
                <a:lnTo>
                  <a:pt x="1095242" y="992737"/>
                </a:lnTo>
                <a:lnTo>
                  <a:pt x="1096852" y="992896"/>
                </a:lnTo>
                <a:lnTo>
                  <a:pt x="1098462" y="993055"/>
                </a:lnTo>
                <a:lnTo>
                  <a:pt x="1100071" y="993207"/>
                </a:lnTo>
                <a:lnTo>
                  <a:pt x="1101673" y="993358"/>
                </a:lnTo>
                <a:lnTo>
                  <a:pt x="1103283" y="993510"/>
                </a:lnTo>
                <a:lnTo>
                  <a:pt x="1104893" y="993653"/>
                </a:lnTo>
                <a:lnTo>
                  <a:pt x="1106503" y="993789"/>
                </a:lnTo>
                <a:lnTo>
                  <a:pt x="1108105" y="993932"/>
                </a:lnTo>
                <a:lnTo>
                  <a:pt x="1109715" y="994068"/>
                </a:lnTo>
                <a:lnTo>
                  <a:pt x="1111325" y="994195"/>
                </a:lnTo>
                <a:lnTo>
                  <a:pt x="1112935" y="994323"/>
                </a:lnTo>
                <a:lnTo>
                  <a:pt x="1114545" y="994450"/>
                </a:lnTo>
                <a:lnTo>
                  <a:pt x="1116147" y="994570"/>
                </a:lnTo>
                <a:lnTo>
                  <a:pt x="1117757" y="994689"/>
                </a:lnTo>
                <a:lnTo>
                  <a:pt x="1119367" y="994809"/>
                </a:lnTo>
                <a:lnTo>
                  <a:pt x="1120977" y="994920"/>
                </a:lnTo>
                <a:lnTo>
                  <a:pt x="1122587" y="995032"/>
                </a:lnTo>
                <a:lnTo>
                  <a:pt x="1124189" y="995144"/>
                </a:lnTo>
                <a:lnTo>
                  <a:pt x="1125799" y="995247"/>
                </a:lnTo>
                <a:lnTo>
                  <a:pt x="1127409" y="995351"/>
                </a:lnTo>
                <a:lnTo>
                  <a:pt x="1129019" y="995454"/>
                </a:lnTo>
                <a:lnTo>
                  <a:pt x="1130629" y="995550"/>
                </a:lnTo>
                <a:lnTo>
                  <a:pt x="1132231" y="995646"/>
                </a:lnTo>
                <a:lnTo>
                  <a:pt x="1133841" y="995741"/>
                </a:lnTo>
                <a:lnTo>
                  <a:pt x="1135451" y="995829"/>
                </a:lnTo>
                <a:lnTo>
                  <a:pt x="1137061" y="995925"/>
                </a:lnTo>
                <a:lnTo>
                  <a:pt x="1138663" y="996004"/>
                </a:lnTo>
                <a:lnTo>
                  <a:pt x="1140273" y="996092"/>
                </a:lnTo>
                <a:lnTo>
                  <a:pt x="1141883" y="996172"/>
                </a:lnTo>
                <a:lnTo>
                  <a:pt x="1143493" y="996251"/>
                </a:lnTo>
                <a:lnTo>
                  <a:pt x="1145103" y="996331"/>
                </a:lnTo>
                <a:lnTo>
                  <a:pt x="1146705" y="996411"/>
                </a:lnTo>
                <a:lnTo>
                  <a:pt x="1148315" y="996483"/>
                </a:lnTo>
                <a:lnTo>
                  <a:pt x="1149925" y="996554"/>
                </a:lnTo>
                <a:lnTo>
                  <a:pt x="1151535" y="996626"/>
                </a:lnTo>
                <a:lnTo>
                  <a:pt x="1153145" y="996698"/>
                </a:lnTo>
                <a:lnTo>
                  <a:pt x="1154747" y="996761"/>
                </a:lnTo>
                <a:lnTo>
                  <a:pt x="1156357" y="996825"/>
                </a:lnTo>
                <a:lnTo>
                  <a:pt x="1157967" y="996889"/>
                </a:lnTo>
                <a:lnTo>
                  <a:pt x="1159577" y="996953"/>
                </a:lnTo>
                <a:lnTo>
                  <a:pt x="1161179" y="997009"/>
                </a:lnTo>
                <a:lnTo>
                  <a:pt x="1162789" y="997072"/>
                </a:lnTo>
                <a:lnTo>
                  <a:pt x="1164399" y="997128"/>
                </a:lnTo>
                <a:lnTo>
                  <a:pt x="1166008" y="997176"/>
                </a:lnTo>
                <a:lnTo>
                  <a:pt x="1167618" y="997232"/>
                </a:lnTo>
                <a:lnTo>
                  <a:pt x="1169220" y="997288"/>
                </a:lnTo>
                <a:lnTo>
                  <a:pt x="1170830" y="997335"/>
                </a:lnTo>
                <a:lnTo>
                  <a:pt x="1172440" y="997383"/>
                </a:lnTo>
                <a:lnTo>
                  <a:pt x="1174050" y="997431"/>
                </a:lnTo>
                <a:lnTo>
                  <a:pt x="1175660" y="997479"/>
                </a:lnTo>
                <a:lnTo>
                  <a:pt x="1177262" y="997527"/>
                </a:lnTo>
                <a:lnTo>
                  <a:pt x="1178872" y="997566"/>
                </a:lnTo>
                <a:lnTo>
                  <a:pt x="1180482" y="997606"/>
                </a:lnTo>
                <a:lnTo>
                  <a:pt x="1182092" y="997646"/>
                </a:lnTo>
                <a:lnTo>
                  <a:pt x="1183702" y="997686"/>
                </a:lnTo>
                <a:lnTo>
                  <a:pt x="1185304" y="997726"/>
                </a:lnTo>
                <a:lnTo>
                  <a:pt x="1186914" y="997766"/>
                </a:lnTo>
                <a:lnTo>
                  <a:pt x="1188524" y="997806"/>
                </a:lnTo>
                <a:lnTo>
                  <a:pt x="1190134" y="997838"/>
                </a:lnTo>
                <a:lnTo>
                  <a:pt x="1191736" y="997869"/>
                </a:lnTo>
                <a:lnTo>
                  <a:pt x="1193346" y="997901"/>
                </a:lnTo>
                <a:lnTo>
                  <a:pt x="1194956" y="997933"/>
                </a:lnTo>
                <a:lnTo>
                  <a:pt x="1196566" y="997965"/>
                </a:lnTo>
                <a:lnTo>
                  <a:pt x="1198176" y="997997"/>
                </a:lnTo>
                <a:lnTo>
                  <a:pt x="1199778" y="998029"/>
                </a:lnTo>
                <a:lnTo>
                  <a:pt x="1201388" y="998053"/>
                </a:lnTo>
                <a:lnTo>
                  <a:pt x="1202998" y="998085"/>
                </a:lnTo>
                <a:lnTo>
                  <a:pt x="1204608" y="998108"/>
                </a:lnTo>
                <a:lnTo>
                  <a:pt x="1206218" y="998132"/>
                </a:lnTo>
                <a:lnTo>
                  <a:pt x="1207820" y="998164"/>
                </a:lnTo>
                <a:lnTo>
                  <a:pt x="1209430" y="998188"/>
                </a:lnTo>
                <a:lnTo>
                  <a:pt x="1211040" y="998212"/>
                </a:lnTo>
                <a:lnTo>
                  <a:pt x="1212650" y="998228"/>
                </a:lnTo>
                <a:lnTo>
                  <a:pt x="1214260" y="998252"/>
                </a:lnTo>
                <a:lnTo>
                  <a:pt x="1215862" y="998276"/>
                </a:lnTo>
                <a:lnTo>
                  <a:pt x="1217472" y="998292"/>
                </a:lnTo>
                <a:lnTo>
                  <a:pt x="1219082" y="998316"/>
                </a:lnTo>
                <a:lnTo>
                  <a:pt x="1220692" y="998332"/>
                </a:lnTo>
                <a:lnTo>
                  <a:pt x="1222294" y="998356"/>
                </a:lnTo>
                <a:lnTo>
                  <a:pt x="1223904" y="998371"/>
                </a:lnTo>
                <a:lnTo>
                  <a:pt x="1225514" y="998387"/>
                </a:lnTo>
                <a:lnTo>
                  <a:pt x="1227124" y="998403"/>
                </a:lnTo>
                <a:lnTo>
                  <a:pt x="1228733" y="998419"/>
                </a:lnTo>
                <a:lnTo>
                  <a:pt x="1230336" y="998435"/>
                </a:lnTo>
                <a:lnTo>
                  <a:pt x="1231945" y="998451"/>
                </a:lnTo>
                <a:lnTo>
                  <a:pt x="1233555" y="998467"/>
                </a:lnTo>
                <a:lnTo>
                  <a:pt x="1235165" y="998483"/>
                </a:lnTo>
                <a:lnTo>
                  <a:pt x="1236775" y="998491"/>
                </a:lnTo>
                <a:lnTo>
                  <a:pt x="1238377" y="998507"/>
                </a:lnTo>
                <a:lnTo>
                  <a:pt x="1239987" y="998515"/>
                </a:lnTo>
                <a:lnTo>
                  <a:pt x="1241597" y="998531"/>
                </a:lnTo>
                <a:lnTo>
                  <a:pt x="1243207" y="998547"/>
                </a:lnTo>
                <a:lnTo>
                  <a:pt x="1244817" y="998555"/>
                </a:lnTo>
                <a:lnTo>
                  <a:pt x="1246419" y="998563"/>
                </a:lnTo>
                <a:lnTo>
                  <a:pt x="1248029" y="998579"/>
                </a:lnTo>
                <a:lnTo>
                  <a:pt x="1249639" y="998587"/>
                </a:lnTo>
                <a:lnTo>
                  <a:pt x="1251249" y="998595"/>
                </a:lnTo>
                <a:lnTo>
                  <a:pt x="1252851" y="998603"/>
                </a:lnTo>
                <a:lnTo>
                  <a:pt x="1254461" y="998611"/>
                </a:lnTo>
                <a:lnTo>
                  <a:pt x="1256071" y="998627"/>
                </a:lnTo>
                <a:lnTo>
                  <a:pt x="1257681" y="998635"/>
                </a:lnTo>
                <a:lnTo>
                  <a:pt x="1259291" y="998642"/>
                </a:lnTo>
                <a:lnTo>
                  <a:pt x="1260893" y="998650"/>
                </a:lnTo>
                <a:lnTo>
                  <a:pt x="1262503" y="998658"/>
                </a:lnTo>
                <a:lnTo>
                  <a:pt x="1264113" y="998666"/>
                </a:lnTo>
                <a:lnTo>
                  <a:pt x="1265723" y="998666"/>
                </a:lnTo>
                <a:lnTo>
                  <a:pt x="1267333" y="998674"/>
                </a:lnTo>
                <a:lnTo>
                  <a:pt x="1268935" y="998682"/>
                </a:lnTo>
                <a:lnTo>
                  <a:pt x="1270545" y="998690"/>
                </a:lnTo>
                <a:lnTo>
                  <a:pt x="1272155" y="998698"/>
                </a:lnTo>
                <a:lnTo>
                  <a:pt x="1273765" y="998698"/>
                </a:lnTo>
                <a:lnTo>
                  <a:pt x="1275367" y="998706"/>
                </a:lnTo>
                <a:lnTo>
                  <a:pt x="1276977" y="998714"/>
                </a:lnTo>
                <a:lnTo>
                  <a:pt x="1278587" y="998714"/>
                </a:lnTo>
                <a:lnTo>
                  <a:pt x="1280197" y="998722"/>
                </a:lnTo>
                <a:lnTo>
                  <a:pt x="1281807" y="998730"/>
                </a:lnTo>
                <a:lnTo>
                  <a:pt x="1283409" y="998730"/>
                </a:lnTo>
                <a:lnTo>
                  <a:pt x="1285019" y="998738"/>
                </a:lnTo>
                <a:lnTo>
                  <a:pt x="1286629" y="998738"/>
                </a:lnTo>
                <a:lnTo>
                  <a:pt x="1288239" y="998746"/>
                </a:lnTo>
                <a:lnTo>
                  <a:pt x="1289849" y="998746"/>
                </a:lnTo>
                <a:lnTo>
                  <a:pt x="1291451" y="998754"/>
                </a:lnTo>
                <a:lnTo>
                  <a:pt x="1293061" y="998754"/>
                </a:lnTo>
                <a:lnTo>
                  <a:pt x="1294671" y="998762"/>
                </a:lnTo>
                <a:lnTo>
                  <a:pt x="1296280" y="998762"/>
                </a:lnTo>
                <a:lnTo>
                  <a:pt x="1297890" y="998762"/>
                </a:lnTo>
                <a:lnTo>
                  <a:pt x="1299492" y="998770"/>
                </a:lnTo>
                <a:lnTo>
                  <a:pt x="1301102" y="998770"/>
                </a:lnTo>
                <a:lnTo>
                  <a:pt x="1302712" y="998778"/>
                </a:lnTo>
                <a:lnTo>
                  <a:pt x="1304322" y="998778"/>
                </a:lnTo>
                <a:lnTo>
                  <a:pt x="1305924" y="998778"/>
                </a:lnTo>
                <a:lnTo>
                  <a:pt x="1307534" y="998786"/>
                </a:lnTo>
                <a:lnTo>
                  <a:pt x="1309144" y="998786"/>
                </a:lnTo>
                <a:lnTo>
                  <a:pt x="1310754" y="998786"/>
                </a:lnTo>
                <a:lnTo>
                  <a:pt x="1312364" y="998786"/>
                </a:lnTo>
                <a:lnTo>
                  <a:pt x="1313966" y="998794"/>
                </a:lnTo>
                <a:lnTo>
                  <a:pt x="1315576" y="998794"/>
                </a:lnTo>
                <a:lnTo>
                  <a:pt x="1317186" y="998794"/>
                </a:lnTo>
                <a:lnTo>
                  <a:pt x="1318796" y="998794"/>
                </a:lnTo>
                <a:lnTo>
                  <a:pt x="1320406" y="998802"/>
                </a:lnTo>
                <a:lnTo>
                  <a:pt x="1322008" y="998802"/>
                </a:lnTo>
                <a:lnTo>
                  <a:pt x="1323618" y="998802"/>
                </a:lnTo>
                <a:lnTo>
                  <a:pt x="1325228" y="998802"/>
                </a:lnTo>
                <a:lnTo>
                  <a:pt x="1326838" y="998802"/>
                </a:lnTo>
                <a:lnTo>
                  <a:pt x="1328448" y="998810"/>
                </a:lnTo>
                <a:lnTo>
                  <a:pt x="1330050" y="998810"/>
                </a:lnTo>
                <a:lnTo>
                  <a:pt x="1331660" y="998810"/>
                </a:lnTo>
                <a:lnTo>
                  <a:pt x="1333270" y="998810"/>
                </a:lnTo>
                <a:lnTo>
                  <a:pt x="1334880" y="998810"/>
                </a:lnTo>
                <a:lnTo>
                  <a:pt x="1336482" y="998810"/>
                </a:lnTo>
                <a:lnTo>
                  <a:pt x="1338092" y="998818"/>
                </a:lnTo>
                <a:lnTo>
                  <a:pt x="1339702" y="998818"/>
                </a:lnTo>
                <a:lnTo>
                  <a:pt x="1341312" y="998818"/>
                </a:lnTo>
                <a:lnTo>
                  <a:pt x="1342922" y="998818"/>
                </a:lnTo>
                <a:lnTo>
                  <a:pt x="1344524" y="998818"/>
                </a:lnTo>
                <a:lnTo>
                  <a:pt x="1346134" y="998818"/>
                </a:lnTo>
                <a:lnTo>
                  <a:pt x="1347744" y="998818"/>
                </a:lnTo>
                <a:lnTo>
                  <a:pt x="1349354" y="998818"/>
                </a:lnTo>
                <a:lnTo>
                  <a:pt x="1350964" y="998818"/>
                </a:lnTo>
                <a:lnTo>
                  <a:pt x="1352566" y="998826"/>
                </a:lnTo>
                <a:lnTo>
                  <a:pt x="1354176" y="998826"/>
                </a:lnTo>
                <a:lnTo>
                  <a:pt x="1355786" y="998826"/>
                </a:lnTo>
                <a:lnTo>
                  <a:pt x="1357396" y="998826"/>
                </a:lnTo>
                <a:lnTo>
                  <a:pt x="1359006" y="998826"/>
                </a:lnTo>
                <a:lnTo>
                  <a:pt x="1360608" y="998826"/>
                </a:lnTo>
                <a:lnTo>
                  <a:pt x="1362218" y="998826"/>
                </a:lnTo>
                <a:lnTo>
                  <a:pt x="1363827" y="998826"/>
                </a:lnTo>
                <a:lnTo>
                  <a:pt x="1365437" y="998826"/>
                </a:lnTo>
                <a:lnTo>
                  <a:pt x="1367039" y="998826"/>
                </a:lnTo>
                <a:lnTo>
                  <a:pt x="1368649" y="998826"/>
                </a:lnTo>
                <a:lnTo>
                  <a:pt x="1370259" y="998826"/>
                </a:lnTo>
                <a:lnTo>
                  <a:pt x="1371869" y="998826"/>
                </a:lnTo>
                <a:lnTo>
                  <a:pt x="1373479" y="998826"/>
                </a:lnTo>
                <a:lnTo>
                  <a:pt x="1375081" y="998826"/>
                </a:lnTo>
                <a:lnTo>
                  <a:pt x="1376691" y="998826"/>
                </a:lnTo>
                <a:lnTo>
                  <a:pt x="1378301" y="998834"/>
                </a:lnTo>
                <a:lnTo>
                  <a:pt x="1379911" y="998834"/>
                </a:lnTo>
                <a:lnTo>
                  <a:pt x="1381521" y="998834"/>
                </a:lnTo>
                <a:lnTo>
                  <a:pt x="1383123" y="998834"/>
                </a:lnTo>
                <a:lnTo>
                  <a:pt x="1384733" y="998834"/>
                </a:lnTo>
                <a:lnTo>
                  <a:pt x="1386343" y="998834"/>
                </a:lnTo>
                <a:lnTo>
                  <a:pt x="1387953" y="998834"/>
                </a:lnTo>
                <a:lnTo>
                  <a:pt x="1389555" y="998834"/>
                </a:lnTo>
                <a:lnTo>
                  <a:pt x="1391165" y="998834"/>
                </a:lnTo>
                <a:lnTo>
                  <a:pt x="1392775" y="998834"/>
                </a:lnTo>
                <a:lnTo>
                  <a:pt x="1394385" y="998834"/>
                </a:lnTo>
                <a:lnTo>
                  <a:pt x="1395995" y="998834"/>
                </a:lnTo>
                <a:lnTo>
                  <a:pt x="1397597" y="998834"/>
                </a:lnTo>
                <a:lnTo>
                  <a:pt x="1399207" y="998834"/>
                </a:lnTo>
                <a:lnTo>
                  <a:pt x="1400817" y="998834"/>
                </a:lnTo>
                <a:lnTo>
                  <a:pt x="1402427" y="998834"/>
                </a:lnTo>
                <a:lnTo>
                  <a:pt x="1404037" y="998834"/>
                </a:lnTo>
                <a:lnTo>
                  <a:pt x="1405639" y="998834"/>
                </a:lnTo>
                <a:lnTo>
                  <a:pt x="1407249" y="998834"/>
                </a:lnTo>
                <a:lnTo>
                  <a:pt x="1408859" y="998834"/>
                </a:lnTo>
                <a:lnTo>
                  <a:pt x="1410469" y="998834"/>
                </a:lnTo>
                <a:lnTo>
                  <a:pt x="1412079" y="998834"/>
                </a:lnTo>
                <a:lnTo>
                  <a:pt x="1413681" y="998834"/>
                </a:lnTo>
                <a:lnTo>
                  <a:pt x="1415291" y="998834"/>
                </a:lnTo>
                <a:lnTo>
                  <a:pt x="1416901" y="998834"/>
                </a:lnTo>
                <a:lnTo>
                  <a:pt x="1418511" y="998834"/>
                </a:lnTo>
                <a:lnTo>
                  <a:pt x="1420113" y="998834"/>
                </a:lnTo>
                <a:lnTo>
                  <a:pt x="1421723" y="998834"/>
                </a:lnTo>
                <a:lnTo>
                  <a:pt x="1423333" y="998834"/>
                </a:lnTo>
                <a:lnTo>
                  <a:pt x="1424943" y="998834"/>
                </a:lnTo>
                <a:lnTo>
                  <a:pt x="1426553" y="998834"/>
                </a:lnTo>
                <a:lnTo>
                  <a:pt x="1428155" y="998834"/>
                </a:lnTo>
                <a:lnTo>
                  <a:pt x="1429765" y="998834"/>
                </a:lnTo>
                <a:lnTo>
                  <a:pt x="1431375" y="998834"/>
                </a:lnTo>
                <a:lnTo>
                  <a:pt x="1432985" y="998834"/>
                </a:lnTo>
                <a:lnTo>
                  <a:pt x="1434595" y="998834"/>
                </a:lnTo>
                <a:lnTo>
                  <a:pt x="1436196" y="998834"/>
                </a:lnTo>
                <a:lnTo>
                  <a:pt x="1437806" y="998834"/>
                </a:lnTo>
                <a:lnTo>
                  <a:pt x="1439416" y="998834"/>
                </a:lnTo>
                <a:lnTo>
                  <a:pt x="1441026" y="998834"/>
                </a:lnTo>
                <a:lnTo>
                  <a:pt x="1442636" y="998834"/>
                </a:lnTo>
                <a:lnTo>
                  <a:pt x="1444238" y="998834"/>
                </a:lnTo>
                <a:lnTo>
                  <a:pt x="1445848" y="998834"/>
                </a:lnTo>
                <a:lnTo>
                  <a:pt x="1447458" y="998834"/>
                </a:lnTo>
                <a:lnTo>
                  <a:pt x="1449068" y="998834"/>
                </a:lnTo>
                <a:lnTo>
                  <a:pt x="1450670" y="998834"/>
                </a:lnTo>
                <a:lnTo>
                  <a:pt x="1452280" y="998834"/>
                </a:lnTo>
                <a:lnTo>
                  <a:pt x="1453890" y="998834"/>
                </a:lnTo>
                <a:lnTo>
                  <a:pt x="1455500" y="998834"/>
                </a:lnTo>
                <a:lnTo>
                  <a:pt x="1457110" y="998834"/>
                </a:lnTo>
                <a:lnTo>
                  <a:pt x="1458712" y="998834"/>
                </a:lnTo>
                <a:lnTo>
                  <a:pt x="1460322" y="998834"/>
                </a:lnTo>
                <a:lnTo>
                  <a:pt x="1461932" y="998834"/>
                </a:lnTo>
                <a:lnTo>
                  <a:pt x="1463542" y="998834"/>
                </a:lnTo>
                <a:lnTo>
                  <a:pt x="1465152" y="998834"/>
                </a:lnTo>
                <a:lnTo>
                  <a:pt x="1466754" y="998834"/>
                </a:lnTo>
                <a:lnTo>
                  <a:pt x="1468364" y="998834"/>
                </a:lnTo>
                <a:lnTo>
                  <a:pt x="1469974" y="998834"/>
                </a:lnTo>
                <a:lnTo>
                  <a:pt x="1471584" y="998834"/>
                </a:lnTo>
                <a:lnTo>
                  <a:pt x="1473194" y="998834"/>
                </a:lnTo>
                <a:lnTo>
                  <a:pt x="1474796" y="998834"/>
                </a:lnTo>
                <a:lnTo>
                  <a:pt x="1476406" y="998834"/>
                </a:lnTo>
                <a:lnTo>
                  <a:pt x="1478016" y="998834"/>
                </a:lnTo>
                <a:lnTo>
                  <a:pt x="1479626" y="998834"/>
                </a:lnTo>
                <a:lnTo>
                  <a:pt x="1481228" y="998834"/>
                </a:lnTo>
                <a:lnTo>
                  <a:pt x="1482838" y="998834"/>
                </a:lnTo>
                <a:lnTo>
                  <a:pt x="1484448" y="998834"/>
                </a:lnTo>
                <a:lnTo>
                  <a:pt x="1486058" y="998834"/>
                </a:lnTo>
                <a:lnTo>
                  <a:pt x="1487668" y="998834"/>
                </a:lnTo>
                <a:lnTo>
                  <a:pt x="1489270" y="998834"/>
                </a:lnTo>
                <a:lnTo>
                  <a:pt x="1490880" y="998834"/>
                </a:lnTo>
                <a:lnTo>
                  <a:pt x="1492490" y="998834"/>
                </a:lnTo>
                <a:lnTo>
                  <a:pt x="1494100" y="998834"/>
                </a:lnTo>
                <a:lnTo>
                  <a:pt x="1495710" y="998834"/>
                </a:lnTo>
                <a:lnTo>
                  <a:pt x="1497312" y="998834"/>
                </a:lnTo>
                <a:lnTo>
                  <a:pt x="1498922" y="998834"/>
                </a:lnTo>
                <a:lnTo>
                  <a:pt x="1500532" y="998834"/>
                </a:lnTo>
                <a:lnTo>
                  <a:pt x="1502142" y="998834"/>
                </a:lnTo>
                <a:lnTo>
                  <a:pt x="1503751" y="998834"/>
                </a:lnTo>
                <a:lnTo>
                  <a:pt x="1505353" y="998834"/>
                </a:lnTo>
                <a:lnTo>
                  <a:pt x="1506963" y="998834"/>
                </a:lnTo>
                <a:lnTo>
                  <a:pt x="1508573" y="998834"/>
                </a:lnTo>
                <a:lnTo>
                  <a:pt x="1510183" y="998834"/>
                </a:lnTo>
                <a:lnTo>
                  <a:pt x="1511785" y="998834"/>
                </a:lnTo>
                <a:lnTo>
                  <a:pt x="1513395" y="998834"/>
                </a:lnTo>
                <a:lnTo>
                  <a:pt x="1515005" y="998834"/>
                </a:lnTo>
                <a:lnTo>
                  <a:pt x="1516615" y="998834"/>
                </a:lnTo>
                <a:lnTo>
                  <a:pt x="1518225" y="998834"/>
                </a:lnTo>
                <a:lnTo>
                  <a:pt x="1519827" y="998834"/>
                </a:lnTo>
                <a:lnTo>
                  <a:pt x="1521437" y="998834"/>
                </a:lnTo>
                <a:lnTo>
                  <a:pt x="1523047" y="998834"/>
                </a:lnTo>
                <a:lnTo>
                  <a:pt x="1524657" y="998834"/>
                </a:lnTo>
                <a:lnTo>
                  <a:pt x="1526267" y="998834"/>
                </a:lnTo>
                <a:lnTo>
                  <a:pt x="1527869" y="998834"/>
                </a:lnTo>
                <a:lnTo>
                  <a:pt x="1529479" y="998834"/>
                </a:lnTo>
                <a:lnTo>
                  <a:pt x="1531089" y="998834"/>
                </a:lnTo>
                <a:lnTo>
                  <a:pt x="1532699" y="998834"/>
                </a:lnTo>
                <a:lnTo>
                  <a:pt x="1534301" y="998834"/>
                </a:lnTo>
                <a:lnTo>
                  <a:pt x="1535911" y="998834"/>
                </a:lnTo>
                <a:lnTo>
                  <a:pt x="1537521" y="998834"/>
                </a:lnTo>
                <a:lnTo>
                  <a:pt x="1539131" y="998834"/>
                </a:lnTo>
                <a:lnTo>
                  <a:pt x="1540741" y="998834"/>
                </a:lnTo>
                <a:lnTo>
                  <a:pt x="1542343" y="998834"/>
                </a:lnTo>
                <a:lnTo>
                  <a:pt x="1543953" y="998834"/>
                </a:lnTo>
                <a:lnTo>
                  <a:pt x="1545563" y="998834"/>
                </a:lnTo>
                <a:lnTo>
                  <a:pt x="1547173" y="998834"/>
                </a:lnTo>
                <a:lnTo>
                  <a:pt x="1548783" y="998834"/>
                </a:lnTo>
                <a:lnTo>
                  <a:pt x="1550385" y="998834"/>
                </a:lnTo>
                <a:lnTo>
                  <a:pt x="1551995" y="998834"/>
                </a:lnTo>
                <a:lnTo>
                  <a:pt x="1553605" y="998834"/>
                </a:lnTo>
                <a:lnTo>
                  <a:pt x="1555215" y="998834"/>
                </a:lnTo>
                <a:lnTo>
                  <a:pt x="1556825" y="998834"/>
                </a:lnTo>
                <a:lnTo>
                  <a:pt x="1558427" y="998834"/>
                </a:lnTo>
                <a:lnTo>
                  <a:pt x="1560037" y="998834"/>
                </a:lnTo>
                <a:lnTo>
                  <a:pt x="1561647" y="998834"/>
                </a:lnTo>
                <a:lnTo>
                  <a:pt x="1563257" y="998834"/>
                </a:lnTo>
                <a:lnTo>
                  <a:pt x="1564859" y="998834"/>
                </a:lnTo>
                <a:lnTo>
                  <a:pt x="1566469" y="998834"/>
                </a:lnTo>
                <a:lnTo>
                  <a:pt x="1568079" y="998834"/>
                </a:lnTo>
                <a:lnTo>
                  <a:pt x="1569688" y="998834"/>
                </a:lnTo>
                <a:lnTo>
                  <a:pt x="1571298" y="998834"/>
                </a:lnTo>
                <a:lnTo>
                  <a:pt x="1572900" y="998834"/>
                </a:lnTo>
                <a:lnTo>
                  <a:pt x="1574510" y="998834"/>
                </a:lnTo>
                <a:lnTo>
                  <a:pt x="1576120" y="998834"/>
                </a:lnTo>
                <a:lnTo>
                  <a:pt x="1577730" y="998834"/>
                </a:lnTo>
                <a:lnTo>
                  <a:pt x="1579340" y="998834"/>
                </a:lnTo>
                <a:lnTo>
                  <a:pt x="1580942" y="998834"/>
                </a:lnTo>
                <a:lnTo>
                  <a:pt x="1582552" y="998834"/>
                </a:lnTo>
                <a:lnTo>
                  <a:pt x="1584162" y="998834"/>
                </a:lnTo>
                <a:lnTo>
                  <a:pt x="1585772" y="998834"/>
                </a:lnTo>
                <a:lnTo>
                  <a:pt x="1587382" y="998834"/>
                </a:lnTo>
                <a:lnTo>
                  <a:pt x="1588984" y="998834"/>
                </a:lnTo>
                <a:lnTo>
                  <a:pt x="1590594" y="998834"/>
                </a:lnTo>
                <a:lnTo>
                  <a:pt x="1592204" y="998834"/>
                </a:lnTo>
                <a:lnTo>
                  <a:pt x="1593814" y="998834"/>
                </a:lnTo>
                <a:lnTo>
                  <a:pt x="1595416" y="998834"/>
                </a:lnTo>
                <a:lnTo>
                  <a:pt x="1597026" y="998834"/>
                </a:lnTo>
                <a:lnTo>
                  <a:pt x="1598636" y="998834"/>
                </a:lnTo>
                <a:lnTo>
                  <a:pt x="1600246" y="998834"/>
                </a:lnTo>
                <a:lnTo>
                  <a:pt x="1601856" y="998834"/>
                </a:lnTo>
                <a:lnTo>
                  <a:pt x="1603458" y="998834"/>
                </a:lnTo>
                <a:lnTo>
                  <a:pt x="1605068" y="998834"/>
                </a:lnTo>
                <a:lnTo>
                  <a:pt x="1606678" y="998834"/>
                </a:lnTo>
              </a:path>
            </a:pathLst>
          </a:custGeom>
          <a:noFill/>
          <a:ln w="952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CCD70D3-BC10-3379-49C2-899C67EDB2EA}"/>
              </a:ext>
            </a:extLst>
          </p:cNvPr>
          <p:cNvGrpSpPr/>
          <p:nvPr/>
        </p:nvGrpSpPr>
        <p:grpSpPr>
          <a:xfrm>
            <a:off x="5803300" y="3467105"/>
            <a:ext cx="1867060" cy="1236514"/>
            <a:chOff x="6729309" y="2360310"/>
            <a:chExt cx="1867060" cy="1236514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BD1361F-8915-3305-BD71-2E109BB9BFB1}"/>
                </a:ext>
              </a:extLst>
            </p:cNvPr>
            <p:cNvSpPr/>
            <p:nvPr/>
          </p:nvSpPr>
          <p:spPr>
            <a:xfrm>
              <a:off x="6996636" y="2379867"/>
              <a:ext cx="1599733" cy="1058766"/>
            </a:xfrm>
            <a:custGeom>
              <a:avLst/>
              <a:gdLst>
                <a:gd name="connsiteX0" fmla="*/ 0 w 1599733"/>
                <a:gd name="connsiteY0" fmla="*/ 1058767 h 1058766"/>
                <a:gd name="connsiteX1" fmla="*/ 1599733 w 1599733"/>
                <a:gd name="connsiteY1" fmla="*/ 1058767 h 1058766"/>
                <a:gd name="connsiteX2" fmla="*/ 1599733 w 1599733"/>
                <a:gd name="connsiteY2" fmla="*/ 0 h 1058766"/>
                <a:gd name="connsiteX3" fmla="*/ 0 w 1599733"/>
                <a:gd name="connsiteY3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9733" h="1058766">
                  <a:moveTo>
                    <a:pt x="0" y="1058767"/>
                  </a:moveTo>
                  <a:lnTo>
                    <a:pt x="1599733" y="1058767"/>
                  </a:lnTo>
                  <a:lnTo>
                    <a:pt x="15997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D93E82E0-D2F2-B8FE-BAAA-E238E8CA8578}"/>
                </a:ext>
              </a:extLst>
            </p:cNvPr>
            <p:cNvSpPr/>
            <p:nvPr/>
          </p:nvSpPr>
          <p:spPr>
            <a:xfrm>
              <a:off x="7167677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DBC498D-908E-ED01-A0A2-C92F530554F1}"/>
                </a:ext>
              </a:extLst>
            </p:cNvPr>
            <p:cNvSpPr/>
            <p:nvPr/>
          </p:nvSpPr>
          <p:spPr>
            <a:xfrm>
              <a:off x="7482089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7DDFBBF2-6F0C-A63A-4B31-1C8FD22FB574}"/>
                </a:ext>
              </a:extLst>
            </p:cNvPr>
            <p:cNvSpPr/>
            <p:nvPr/>
          </p:nvSpPr>
          <p:spPr>
            <a:xfrm>
              <a:off x="7796502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BFBCD62-83C0-ED45-B97E-54DCA4D13808}"/>
                </a:ext>
              </a:extLst>
            </p:cNvPr>
            <p:cNvSpPr/>
            <p:nvPr/>
          </p:nvSpPr>
          <p:spPr>
            <a:xfrm>
              <a:off x="8110916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59D50492-04F5-6D4D-0910-38AA8DD03234}"/>
                </a:ext>
              </a:extLst>
            </p:cNvPr>
            <p:cNvSpPr/>
            <p:nvPr/>
          </p:nvSpPr>
          <p:spPr>
            <a:xfrm>
              <a:off x="8425322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72C6469-3937-77E5-3F31-2FE326CFFC40}"/>
                </a:ext>
              </a:extLst>
            </p:cNvPr>
            <p:cNvSpPr/>
            <p:nvPr/>
          </p:nvSpPr>
          <p:spPr>
            <a:xfrm>
              <a:off x="6996636" y="3438633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B95F1BC-144F-AA62-2411-8C43BCB7E49B}"/>
                </a:ext>
              </a:extLst>
            </p:cNvPr>
            <p:cNvSpPr/>
            <p:nvPr/>
          </p:nvSpPr>
          <p:spPr>
            <a:xfrm>
              <a:off x="7167677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09FA5605-C38D-D1D0-0438-BDC839BB73CB}"/>
                </a:ext>
              </a:extLst>
            </p:cNvPr>
            <p:cNvSpPr/>
            <p:nvPr/>
          </p:nvSpPr>
          <p:spPr>
            <a:xfrm>
              <a:off x="7482089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E67C6B6A-68D5-5350-3869-D64DD67BECC7}"/>
                </a:ext>
              </a:extLst>
            </p:cNvPr>
            <p:cNvSpPr/>
            <p:nvPr/>
          </p:nvSpPr>
          <p:spPr>
            <a:xfrm>
              <a:off x="7796502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CB9F545C-60D8-1D71-467A-AA5557BDA5CD}"/>
                </a:ext>
              </a:extLst>
            </p:cNvPr>
            <p:cNvSpPr/>
            <p:nvPr/>
          </p:nvSpPr>
          <p:spPr>
            <a:xfrm>
              <a:off x="8110916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5846731-2557-8FE0-22F6-2D99CD8942FA}"/>
                </a:ext>
              </a:extLst>
            </p:cNvPr>
            <p:cNvSpPr/>
            <p:nvPr/>
          </p:nvSpPr>
          <p:spPr>
            <a:xfrm>
              <a:off x="8425322" y="3423570"/>
              <a:ext cx="797" cy="15063"/>
            </a:xfrm>
            <a:custGeom>
              <a:avLst/>
              <a:gdLst>
                <a:gd name="connsiteX0" fmla="*/ 0 w 797"/>
                <a:gd name="connsiteY0" fmla="*/ 15064 h 15063"/>
                <a:gd name="connsiteX1" fmla="*/ 0 w 797"/>
                <a:gd name="connsiteY1" fmla="*/ 0 h 1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5063">
                  <a:moveTo>
                    <a:pt x="0" y="15064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035D50F-E740-6103-6BAB-B5EDE51A83F2}"/>
                </a:ext>
              </a:extLst>
            </p:cNvPr>
            <p:cNvSpPr/>
            <p:nvPr/>
          </p:nvSpPr>
          <p:spPr>
            <a:xfrm>
              <a:off x="7093096" y="3490718"/>
              <a:ext cx="41390" cy="5491"/>
            </a:xfrm>
            <a:custGeom>
              <a:avLst/>
              <a:gdLst>
                <a:gd name="connsiteX0" fmla="*/ 0 w 41390"/>
                <a:gd name="connsiteY0" fmla="*/ 0 h 5491"/>
                <a:gd name="connsiteX1" fmla="*/ 41391 w 41390"/>
                <a:gd name="connsiteY1" fmla="*/ 0 h 5491"/>
                <a:gd name="connsiteX2" fmla="*/ 41391 w 41390"/>
                <a:gd name="connsiteY2" fmla="*/ 5491 h 5491"/>
                <a:gd name="connsiteX3" fmla="*/ 0 w 41390"/>
                <a:gd name="connsiteY3" fmla="*/ 5491 h 5491"/>
                <a:gd name="connsiteX4" fmla="*/ 0 w 41390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0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71756A3-423C-BBB3-7B4A-0ACDDC92002F}"/>
                </a:ext>
              </a:extLst>
            </p:cNvPr>
            <p:cNvSpPr/>
            <p:nvPr/>
          </p:nvSpPr>
          <p:spPr>
            <a:xfrm>
              <a:off x="7146594" y="3465987"/>
              <a:ext cx="31188" cy="49135"/>
            </a:xfrm>
            <a:custGeom>
              <a:avLst/>
              <a:gdLst>
                <a:gd name="connsiteX0" fmla="*/ 2034 w 31188"/>
                <a:gd name="connsiteY0" fmla="*/ 0 h 49135"/>
                <a:gd name="connsiteX1" fmla="*/ 27637 w 31188"/>
                <a:gd name="connsiteY1" fmla="*/ 0 h 49135"/>
                <a:gd name="connsiteX2" fmla="*/ 27637 w 31188"/>
                <a:gd name="connsiteY2" fmla="*/ 5491 h 49135"/>
                <a:gd name="connsiteX3" fmla="*/ 8007 w 31188"/>
                <a:gd name="connsiteY3" fmla="*/ 5491 h 49135"/>
                <a:gd name="connsiteX4" fmla="*/ 8007 w 31188"/>
                <a:gd name="connsiteY4" fmla="*/ 17303 h 49135"/>
                <a:gd name="connsiteX5" fmla="*/ 10848 w 31188"/>
                <a:gd name="connsiteY5" fmla="*/ 16594 h 49135"/>
                <a:gd name="connsiteX6" fmla="*/ 13689 w 31188"/>
                <a:gd name="connsiteY6" fmla="*/ 16339 h 49135"/>
                <a:gd name="connsiteX7" fmla="*/ 26475 w 31188"/>
                <a:gd name="connsiteY7" fmla="*/ 20762 h 49135"/>
                <a:gd name="connsiteX8" fmla="*/ 31189 w 31188"/>
                <a:gd name="connsiteY8" fmla="*/ 32741 h 49135"/>
                <a:gd name="connsiteX9" fmla="*/ 26346 w 31188"/>
                <a:gd name="connsiteY9" fmla="*/ 44848 h 49135"/>
                <a:gd name="connsiteX10" fmla="*/ 12688 w 31188"/>
                <a:gd name="connsiteY10" fmla="*/ 49136 h 49135"/>
                <a:gd name="connsiteX11" fmla="*/ 6490 w 31188"/>
                <a:gd name="connsiteY11" fmla="*/ 48626 h 49135"/>
                <a:gd name="connsiteX12" fmla="*/ 0 w 31188"/>
                <a:gd name="connsiteY12" fmla="*/ 47072 h 49135"/>
                <a:gd name="connsiteX13" fmla="*/ 0 w 31188"/>
                <a:gd name="connsiteY13" fmla="*/ 40520 h 49135"/>
                <a:gd name="connsiteX14" fmla="*/ 6005 w 31188"/>
                <a:gd name="connsiteY14" fmla="*/ 42879 h 49135"/>
                <a:gd name="connsiteX15" fmla="*/ 12559 w 31188"/>
                <a:gd name="connsiteY15" fmla="*/ 43652 h 49135"/>
                <a:gd name="connsiteX16" fmla="*/ 21406 w 31188"/>
                <a:gd name="connsiteY16" fmla="*/ 40712 h 49135"/>
                <a:gd name="connsiteX17" fmla="*/ 24667 w 31188"/>
                <a:gd name="connsiteY17" fmla="*/ 32741 h 49135"/>
                <a:gd name="connsiteX18" fmla="*/ 21406 w 31188"/>
                <a:gd name="connsiteY18" fmla="*/ 24763 h 49135"/>
                <a:gd name="connsiteX19" fmla="*/ 12559 w 31188"/>
                <a:gd name="connsiteY19" fmla="*/ 21822 h 49135"/>
                <a:gd name="connsiteX20" fmla="*/ 7329 w 31188"/>
                <a:gd name="connsiteY20" fmla="*/ 22404 h 49135"/>
                <a:gd name="connsiteX21" fmla="*/ 2034 w 31188"/>
                <a:gd name="connsiteY21" fmla="*/ 24213 h 49135"/>
                <a:gd name="connsiteX22" fmla="*/ 2034 w 31188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8" h="49135">
                  <a:moveTo>
                    <a:pt x="2034" y="0"/>
                  </a:moveTo>
                  <a:lnTo>
                    <a:pt x="27637" y="0"/>
                  </a:lnTo>
                  <a:lnTo>
                    <a:pt x="27637" y="5491"/>
                  </a:lnTo>
                  <a:lnTo>
                    <a:pt x="8007" y="5491"/>
                  </a:lnTo>
                  <a:lnTo>
                    <a:pt x="8007" y="17303"/>
                  </a:lnTo>
                  <a:cubicBezTo>
                    <a:pt x="8954" y="16984"/>
                    <a:pt x="9901" y="16745"/>
                    <a:pt x="10848" y="16594"/>
                  </a:cubicBezTo>
                  <a:cubicBezTo>
                    <a:pt x="11796" y="16426"/>
                    <a:pt x="12743" y="16339"/>
                    <a:pt x="13689" y="16339"/>
                  </a:cubicBezTo>
                  <a:cubicBezTo>
                    <a:pt x="19070" y="16339"/>
                    <a:pt x="23333" y="17813"/>
                    <a:pt x="26475" y="20762"/>
                  </a:cubicBezTo>
                  <a:cubicBezTo>
                    <a:pt x="29618" y="23711"/>
                    <a:pt x="31189" y="27704"/>
                    <a:pt x="31189" y="32741"/>
                  </a:cubicBezTo>
                  <a:cubicBezTo>
                    <a:pt x="31189" y="37930"/>
                    <a:pt x="29575" y="41963"/>
                    <a:pt x="26346" y="44848"/>
                  </a:cubicBezTo>
                  <a:cubicBezTo>
                    <a:pt x="23117" y="47709"/>
                    <a:pt x="18565" y="49136"/>
                    <a:pt x="12688" y="49136"/>
                  </a:cubicBezTo>
                  <a:cubicBezTo>
                    <a:pt x="10665" y="49136"/>
                    <a:pt x="8599" y="48969"/>
                    <a:pt x="6490" y="48626"/>
                  </a:cubicBezTo>
                  <a:cubicBezTo>
                    <a:pt x="4402" y="48283"/>
                    <a:pt x="2239" y="47765"/>
                    <a:pt x="0" y="47072"/>
                  </a:cubicBezTo>
                  <a:lnTo>
                    <a:pt x="0" y="40520"/>
                  </a:lnTo>
                  <a:cubicBezTo>
                    <a:pt x="1938" y="41572"/>
                    <a:pt x="3939" y="42361"/>
                    <a:pt x="6005" y="42879"/>
                  </a:cubicBezTo>
                  <a:cubicBezTo>
                    <a:pt x="8072" y="43397"/>
                    <a:pt x="10257" y="43652"/>
                    <a:pt x="12559" y="43652"/>
                  </a:cubicBezTo>
                  <a:cubicBezTo>
                    <a:pt x="16283" y="43652"/>
                    <a:pt x="19232" y="42672"/>
                    <a:pt x="21406" y="40712"/>
                  </a:cubicBezTo>
                  <a:cubicBezTo>
                    <a:pt x="23580" y="38759"/>
                    <a:pt x="24667" y="36097"/>
                    <a:pt x="24667" y="32741"/>
                  </a:cubicBezTo>
                  <a:cubicBezTo>
                    <a:pt x="24667" y="29386"/>
                    <a:pt x="23580" y="26724"/>
                    <a:pt x="21406" y="24763"/>
                  </a:cubicBezTo>
                  <a:cubicBezTo>
                    <a:pt x="19232" y="22803"/>
                    <a:pt x="16283" y="21822"/>
                    <a:pt x="12559" y="21822"/>
                  </a:cubicBezTo>
                  <a:cubicBezTo>
                    <a:pt x="10816" y="21822"/>
                    <a:pt x="9072" y="22014"/>
                    <a:pt x="7329" y="22404"/>
                  </a:cubicBezTo>
                  <a:cubicBezTo>
                    <a:pt x="5607" y="22795"/>
                    <a:pt x="3842" y="23392"/>
                    <a:pt x="2034" y="24213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9A3C70C7-5739-30B0-2E13-68B0F3AB0103}"/>
                </a:ext>
              </a:extLst>
            </p:cNvPr>
            <p:cNvSpPr/>
            <p:nvPr/>
          </p:nvSpPr>
          <p:spPr>
            <a:xfrm>
              <a:off x="7190633" y="3505989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C303B32B-7A8D-DE41-8702-8FC1E76AE514}"/>
                </a:ext>
              </a:extLst>
            </p:cNvPr>
            <p:cNvSpPr/>
            <p:nvPr/>
          </p:nvSpPr>
          <p:spPr>
            <a:xfrm>
              <a:off x="7208938" y="3465118"/>
              <a:ext cx="33320" cy="50004"/>
            </a:xfrm>
            <a:custGeom>
              <a:avLst/>
              <a:gdLst>
                <a:gd name="connsiteX0" fmla="*/ 16660 w 33320"/>
                <a:gd name="connsiteY0" fmla="*/ 5165 h 50004"/>
                <a:gd name="connsiteX1" fmla="*/ 9072 w 33320"/>
                <a:gd name="connsiteY1" fmla="*/ 10138 h 50004"/>
                <a:gd name="connsiteX2" fmla="*/ 6555 w 33320"/>
                <a:gd name="connsiteY2" fmla="*/ 25018 h 50004"/>
                <a:gd name="connsiteX3" fmla="*/ 9072 w 33320"/>
                <a:gd name="connsiteY3" fmla="*/ 39906 h 50004"/>
                <a:gd name="connsiteX4" fmla="*/ 16660 w 33320"/>
                <a:gd name="connsiteY4" fmla="*/ 44840 h 50004"/>
                <a:gd name="connsiteX5" fmla="*/ 24247 w 33320"/>
                <a:gd name="connsiteY5" fmla="*/ 39906 h 50004"/>
                <a:gd name="connsiteX6" fmla="*/ 26798 w 33320"/>
                <a:gd name="connsiteY6" fmla="*/ 25018 h 50004"/>
                <a:gd name="connsiteX7" fmla="*/ 24247 w 33320"/>
                <a:gd name="connsiteY7" fmla="*/ 10138 h 50004"/>
                <a:gd name="connsiteX8" fmla="*/ 16660 w 33320"/>
                <a:gd name="connsiteY8" fmla="*/ 5165 h 50004"/>
                <a:gd name="connsiteX9" fmla="*/ 16660 w 33320"/>
                <a:gd name="connsiteY9" fmla="*/ 0 h 50004"/>
                <a:gd name="connsiteX10" fmla="*/ 29026 w 33320"/>
                <a:gd name="connsiteY10" fmla="*/ 6424 h 50004"/>
                <a:gd name="connsiteX11" fmla="*/ 33320 w 33320"/>
                <a:gd name="connsiteY11" fmla="*/ 25018 h 50004"/>
                <a:gd name="connsiteX12" fmla="*/ 29026 w 33320"/>
                <a:gd name="connsiteY12" fmla="*/ 43613 h 50004"/>
                <a:gd name="connsiteX13" fmla="*/ 16660 w 33320"/>
                <a:gd name="connsiteY13" fmla="*/ 50005 h 50004"/>
                <a:gd name="connsiteX14" fmla="*/ 4262 w 33320"/>
                <a:gd name="connsiteY14" fmla="*/ 43613 h 50004"/>
                <a:gd name="connsiteX15" fmla="*/ 0 w 33320"/>
                <a:gd name="connsiteY15" fmla="*/ 25018 h 50004"/>
                <a:gd name="connsiteX16" fmla="*/ 4262 w 33320"/>
                <a:gd name="connsiteY16" fmla="*/ 6424 h 50004"/>
                <a:gd name="connsiteX17" fmla="*/ 16660 w 33320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0" h="50004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4" y="13430"/>
                    <a:pt x="6555" y="18387"/>
                    <a:pt x="6555" y="25018"/>
                  </a:cubicBezTo>
                  <a:cubicBezTo>
                    <a:pt x="6555" y="31625"/>
                    <a:pt x="7394" y="36591"/>
                    <a:pt x="9072" y="39906"/>
                  </a:cubicBezTo>
                  <a:cubicBezTo>
                    <a:pt x="10772" y="43198"/>
                    <a:pt x="13302" y="44840"/>
                    <a:pt x="16660" y="44840"/>
                  </a:cubicBezTo>
                  <a:cubicBezTo>
                    <a:pt x="20039" y="44840"/>
                    <a:pt x="22568" y="43198"/>
                    <a:pt x="24247" y="39906"/>
                  </a:cubicBezTo>
                  <a:cubicBezTo>
                    <a:pt x="25948" y="36591"/>
                    <a:pt x="26798" y="31625"/>
                    <a:pt x="26798" y="25018"/>
                  </a:cubicBezTo>
                  <a:cubicBezTo>
                    <a:pt x="26798" y="18387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9" y="10688"/>
                    <a:pt x="33320" y="16881"/>
                    <a:pt x="33320" y="25018"/>
                  </a:cubicBezTo>
                  <a:cubicBezTo>
                    <a:pt x="33320" y="33132"/>
                    <a:pt x="31889" y="39333"/>
                    <a:pt x="29026" y="43613"/>
                  </a:cubicBezTo>
                  <a:cubicBezTo>
                    <a:pt x="26184" y="47877"/>
                    <a:pt x="22063" y="50005"/>
                    <a:pt x="16660" y="50005"/>
                  </a:cubicBezTo>
                  <a:cubicBezTo>
                    <a:pt x="11257" y="50005"/>
                    <a:pt x="7125" y="47877"/>
                    <a:pt x="4262" y="43613"/>
                  </a:cubicBezTo>
                  <a:cubicBezTo>
                    <a:pt x="1420" y="39333"/>
                    <a:pt x="0" y="33132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534EF1F6-4D35-5562-5822-E3C45F21354E}"/>
                </a:ext>
              </a:extLst>
            </p:cNvPr>
            <p:cNvSpPr/>
            <p:nvPr/>
          </p:nvSpPr>
          <p:spPr>
            <a:xfrm>
              <a:off x="7408202" y="3490718"/>
              <a:ext cx="41391" cy="5491"/>
            </a:xfrm>
            <a:custGeom>
              <a:avLst/>
              <a:gdLst>
                <a:gd name="connsiteX0" fmla="*/ 0 w 41391"/>
                <a:gd name="connsiteY0" fmla="*/ 0 h 5491"/>
                <a:gd name="connsiteX1" fmla="*/ 41391 w 41391"/>
                <a:gd name="connsiteY1" fmla="*/ 0 h 5491"/>
                <a:gd name="connsiteX2" fmla="*/ 41391 w 41391"/>
                <a:gd name="connsiteY2" fmla="*/ 5491 h 5491"/>
                <a:gd name="connsiteX3" fmla="*/ 0 w 41391"/>
                <a:gd name="connsiteY3" fmla="*/ 5491 h 5491"/>
                <a:gd name="connsiteX4" fmla="*/ 0 w 41391"/>
                <a:gd name="connsiteY4" fmla="*/ 0 h 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91" h="5491">
                  <a:moveTo>
                    <a:pt x="0" y="0"/>
                  </a:moveTo>
                  <a:lnTo>
                    <a:pt x="41391" y="0"/>
                  </a:lnTo>
                  <a:lnTo>
                    <a:pt x="41391" y="5491"/>
                  </a:lnTo>
                  <a:lnTo>
                    <a:pt x="0" y="5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8C6EC9B5-9210-AFCF-2AFC-035836FA4D51}"/>
                </a:ext>
              </a:extLst>
            </p:cNvPr>
            <p:cNvSpPr/>
            <p:nvPr/>
          </p:nvSpPr>
          <p:spPr>
            <a:xfrm>
              <a:off x="7461442" y="3465118"/>
              <a:ext cx="30606" cy="49072"/>
            </a:xfrm>
            <a:custGeom>
              <a:avLst/>
              <a:gdLst>
                <a:gd name="connsiteX0" fmla="*/ 7845 w 30606"/>
                <a:gd name="connsiteY0" fmla="*/ 43581 h 49072"/>
                <a:gd name="connsiteX1" fmla="*/ 30607 w 30606"/>
                <a:gd name="connsiteY1" fmla="*/ 43581 h 49072"/>
                <a:gd name="connsiteX2" fmla="*/ 30607 w 30606"/>
                <a:gd name="connsiteY2" fmla="*/ 49072 h 49072"/>
                <a:gd name="connsiteX3" fmla="*/ 0 w 30606"/>
                <a:gd name="connsiteY3" fmla="*/ 49072 h 49072"/>
                <a:gd name="connsiteX4" fmla="*/ 0 w 30606"/>
                <a:gd name="connsiteY4" fmla="*/ 43581 h 49072"/>
                <a:gd name="connsiteX5" fmla="*/ 10105 w 30606"/>
                <a:gd name="connsiteY5" fmla="*/ 33283 h 49072"/>
                <a:gd name="connsiteX6" fmla="*/ 18177 w 30606"/>
                <a:gd name="connsiteY6" fmla="*/ 24923 h 49072"/>
                <a:gd name="connsiteX7" fmla="*/ 22536 w 30606"/>
                <a:gd name="connsiteY7" fmla="*/ 18985 h 49072"/>
                <a:gd name="connsiteX8" fmla="*/ 23795 w 30606"/>
                <a:gd name="connsiteY8" fmla="*/ 14171 h 49072"/>
                <a:gd name="connsiteX9" fmla="*/ 21083 w 30606"/>
                <a:gd name="connsiteY9" fmla="*/ 7906 h 49072"/>
                <a:gd name="connsiteX10" fmla="*/ 14077 w 30606"/>
                <a:gd name="connsiteY10" fmla="*/ 5483 h 49072"/>
                <a:gd name="connsiteX11" fmla="*/ 7587 w 30606"/>
                <a:gd name="connsiteY11" fmla="*/ 6551 h 49072"/>
                <a:gd name="connsiteX12" fmla="*/ 323 w 30606"/>
                <a:gd name="connsiteY12" fmla="*/ 9779 h 49072"/>
                <a:gd name="connsiteX13" fmla="*/ 323 w 30606"/>
                <a:gd name="connsiteY13" fmla="*/ 3196 h 49072"/>
                <a:gd name="connsiteX14" fmla="*/ 7684 w 30606"/>
                <a:gd name="connsiteY14" fmla="*/ 805 h 49072"/>
                <a:gd name="connsiteX15" fmla="*/ 13948 w 30606"/>
                <a:gd name="connsiteY15" fmla="*/ 0 h 49072"/>
                <a:gd name="connsiteX16" fmla="*/ 25893 w 30606"/>
                <a:gd name="connsiteY16" fmla="*/ 3746 h 49072"/>
                <a:gd name="connsiteX17" fmla="*/ 30349 w 30606"/>
                <a:gd name="connsiteY17" fmla="*/ 13748 h 49072"/>
                <a:gd name="connsiteX18" fmla="*/ 29219 w 30606"/>
                <a:gd name="connsiteY18" fmla="*/ 19399 h 49072"/>
                <a:gd name="connsiteX19" fmla="*/ 25183 w 30606"/>
                <a:gd name="connsiteY19" fmla="*/ 25664 h 49072"/>
                <a:gd name="connsiteX20" fmla="*/ 20050 w 30606"/>
                <a:gd name="connsiteY20" fmla="*/ 31092 h 49072"/>
                <a:gd name="connsiteX21" fmla="*/ 7845 w 30606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6" h="49072">
                  <a:moveTo>
                    <a:pt x="7845" y="43581"/>
                  </a:moveTo>
                  <a:lnTo>
                    <a:pt x="30607" y="43581"/>
                  </a:lnTo>
                  <a:lnTo>
                    <a:pt x="30607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5" y="41022"/>
                    <a:pt x="5844" y="37587"/>
                    <a:pt x="10105" y="33283"/>
                  </a:cubicBezTo>
                  <a:cubicBezTo>
                    <a:pt x="14389" y="28955"/>
                    <a:pt x="17079" y="26174"/>
                    <a:pt x="18177" y="24923"/>
                  </a:cubicBezTo>
                  <a:cubicBezTo>
                    <a:pt x="20265" y="22571"/>
                    <a:pt x="21718" y="20595"/>
                    <a:pt x="22536" y="18985"/>
                  </a:cubicBezTo>
                  <a:cubicBezTo>
                    <a:pt x="23375" y="17351"/>
                    <a:pt x="23795" y="15741"/>
                    <a:pt x="23795" y="14171"/>
                  </a:cubicBezTo>
                  <a:cubicBezTo>
                    <a:pt x="23795" y="11612"/>
                    <a:pt x="22891" y="9524"/>
                    <a:pt x="21083" y="7906"/>
                  </a:cubicBezTo>
                  <a:cubicBezTo>
                    <a:pt x="19297" y="6288"/>
                    <a:pt x="16961" y="5483"/>
                    <a:pt x="14077" y="5483"/>
                  </a:cubicBezTo>
                  <a:cubicBezTo>
                    <a:pt x="12032" y="5483"/>
                    <a:pt x="9869" y="5842"/>
                    <a:pt x="7587" y="6551"/>
                  </a:cubicBezTo>
                  <a:cubicBezTo>
                    <a:pt x="5327" y="7261"/>
                    <a:pt x="2906" y="8337"/>
                    <a:pt x="323" y="9779"/>
                  </a:cubicBezTo>
                  <a:lnTo>
                    <a:pt x="323" y="3196"/>
                  </a:lnTo>
                  <a:cubicBezTo>
                    <a:pt x="2949" y="2136"/>
                    <a:pt x="5402" y="1339"/>
                    <a:pt x="7684" y="805"/>
                  </a:cubicBezTo>
                  <a:cubicBezTo>
                    <a:pt x="9966" y="271"/>
                    <a:pt x="12053" y="0"/>
                    <a:pt x="13948" y="0"/>
                  </a:cubicBezTo>
                  <a:cubicBezTo>
                    <a:pt x="18941" y="0"/>
                    <a:pt x="22923" y="1251"/>
                    <a:pt x="25893" y="3746"/>
                  </a:cubicBezTo>
                  <a:cubicBezTo>
                    <a:pt x="28864" y="6241"/>
                    <a:pt x="30349" y="9572"/>
                    <a:pt x="30349" y="13748"/>
                  </a:cubicBezTo>
                  <a:cubicBezTo>
                    <a:pt x="30349" y="15733"/>
                    <a:pt x="29972" y="17614"/>
                    <a:pt x="29219" y="19399"/>
                  </a:cubicBezTo>
                  <a:cubicBezTo>
                    <a:pt x="28487" y="21161"/>
                    <a:pt x="27142" y="23249"/>
                    <a:pt x="25183" y="25664"/>
                  </a:cubicBezTo>
                  <a:cubicBezTo>
                    <a:pt x="24645" y="26293"/>
                    <a:pt x="22934" y="28103"/>
                    <a:pt x="20050" y="31092"/>
                  </a:cubicBezTo>
                  <a:cubicBezTo>
                    <a:pt x="17165" y="34064"/>
                    <a:pt x="13097" y="38225"/>
                    <a:pt x="7845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4FE7ABC-207A-A308-F3E8-D03EFC73009F}"/>
                </a:ext>
              </a:extLst>
            </p:cNvPr>
            <p:cNvSpPr/>
            <p:nvPr/>
          </p:nvSpPr>
          <p:spPr>
            <a:xfrm>
              <a:off x="7505739" y="3505989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D062FB1-5A89-893A-C2BE-A7A3DA8E518D}"/>
                </a:ext>
              </a:extLst>
            </p:cNvPr>
            <p:cNvSpPr/>
            <p:nvPr/>
          </p:nvSpPr>
          <p:spPr>
            <a:xfrm>
              <a:off x="7524791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32 w 31187"/>
                <a:gd name="connsiteY1" fmla="*/ 0 h 49135"/>
                <a:gd name="connsiteX2" fmla="*/ 27632 w 31187"/>
                <a:gd name="connsiteY2" fmla="*/ 5491 h 49135"/>
                <a:gd name="connsiteX3" fmla="*/ 8002 w 31187"/>
                <a:gd name="connsiteY3" fmla="*/ 5491 h 49135"/>
                <a:gd name="connsiteX4" fmla="*/ 8002 w 31187"/>
                <a:gd name="connsiteY4" fmla="*/ 17303 h 49135"/>
                <a:gd name="connsiteX5" fmla="*/ 10847 w 31187"/>
                <a:gd name="connsiteY5" fmla="*/ 16594 h 49135"/>
                <a:gd name="connsiteX6" fmla="*/ 13685 w 31187"/>
                <a:gd name="connsiteY6" fmla="*/ 16339 h 49135"/>
                <a:gd name="connsiteX7" fmla="*/ 26469 w 31187"/>
                <a:gd name="connsiteY7" fmla="*/ 20762 h 49135"/>
                <a:gd name="connsiteX8" fmla="*/ 31187 w 31187"/>
                <a:gd name="connsiteY8" fmla="*/ 32741 h 49135"/>
                <a:gd name="connsiteX9" fmla="*/ 26341 w 31187"/>
                <a:gd name="connsiteY9" fmla="*/ 44848 h 49135"/>
                <a:gd name="connsiteX10" fmla="*/ 12688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01 w 31187"/>
                <a:gd name="connsiteY14" fmla="*/ 42879 h 49135"/>
                <a:gd name="connsiteX15" fmla="*/ 12553 w 31187"/>
                <a:gd name="connsiteY15" fmla="*/ 43652 h 49135"/>
                <a:gd name="connsiteX16" fmla="*/ 21400 w 31187"/>
                <a:gd name="connsiteY16" fmla="*/ 40712 h 49135"/>
                <a:gd name="connsiteX17" fmla="*/ 24660 w 31187"/>
                <a:gd name="connsiteY17" fmla="*/ 32741 h 49135"/>
                <a:gd name="connsiteX18" fmla="*/ 21400 w 31187"/>
                <a:gd name="connsiteY18" fmla="*/ 24763 h 49135"/>
                <a:gd name="connsiteX19" fmla="*/ 12553 w 31187"/>
                <a:gd name="connsiteY19" fmla="*/ 21822 h 49135"/>
                <a:gd name="connsiteX20" fmla="*/ 7325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32" y="0"/>
                  </a:lnTo>
                  <a:lnTo>
                    <a:pt x="27632" y="5491"/>
                  </a:lnTo>
                  <a:lnTo>
                    <a:pt x="8002" y="5491"/>
                  </a:lnTo>
                  <a:lnTo>
                    <a:pt x="8002" y="17303"/>
                  </a:lnTo>
                  <a:cubicBezTo>
                    <a:pt x="8950" y="16984"/>
                    <a:pt x="9899" y="16745"/>
                    <a:pt x="10847" y="16594"/>
                  </a:cubicBezTo>
                  <a:cubicBezTo>
                    <a:pt x="11796" y="16426"/>
                    <a:pt x="12736" y="16339"/>
                    <a:pt x="13685" y="16339"/>
                  </a:cubicBezTo>
                  <a:cubicBezTo>
                    <a:pt x="19065" y="16339"/>
                    <a:pt x="23329" y="17813"/>
                    <a:pt x="26469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69" y="41963"/>
                    <a:pt x="26341" y="44848"/>
                  </a:cubicBezTo>
                  <a:cubicBezTo>
                    <a:pt x="23113" y="47709"/>
                    <a:pt x="18563" y="49136"/>
                    <a:pt x="12688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399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37" y="42361"/>
                    <a:pt x="6001" y="42879"/>
                  </a:cubicBezTo>
                  <a:cubicBezTo>
                    <a:pt x="8066" y="43397"/>
                    <a:pt x="10250" y="43652"/>
                    <a:pt x="12553" y="43652"/>
                  </a:cubicBezTo>
                  <a:cubicBezTo>
                    <a:pt x="16275" y="43652"/>
                    <a:pt x="19224" y="42672"/>
                    <a:pt x="21400" y="40712"/>
                  </a:cubicBezTo>
                  <a:cubicBezTo>
                    <a:pt x="23576" y="38759"/>
                    <a:pt x="24660" y="36097"/>
                    <a:pt x="24660" y="32741"/>
                  </a:cubicBezTo>
                  <a:cubicBezTo>
                    <a:pt x="24660" y="29386"/>
                    <a:pt x="23576" y="26724"/>
                    <a:pt x="21400" y="24763"/>
                  </a:cubicBezTo>
                  <a:cubicBezTo>
                    <a:pt x="19224" y="22803"/>
                    <a:pt x="16275" y="21822"/>
                    <a:pt x="12553" y="21822"/>
                  </a:cubicBezTo>
                  <a:cubicBezTo>
                    <a:pt x="10808" y="21822"/>
                    <a:pt x="9070" y="22014"/>
                    <a:pt x="7325" y="22404"/>
                  </a:cubicBezTo>
                  <a:cubicBezTo>
                    <a:pt x="5603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D488AF45-FBAC-FCB1-1748-D867D672FF66}"/>
                </a:ext>
              </a:extLst>
            </p:cNvPr>
            <p:cNvSpPr/>
            <p:nvPr/>
          </p:nvSpPr>
          <p:spPr>
            <a:xfrm>
              <a:off x="7748298" y="3465118"/>
              <a:ext cx="33323" cy="50004"/>
            </a:xfrm>
            <a:custGeom>
              <a:avLst/>
              <a:gdLst>
                <a:gd name="connsiteX0" fmla="*/ 16658 w 33323"/>
                <a:gd name="connsiteY0" fmla="*/ 5165 h 50004"/>
                <a:gd name="connsiteX1" fmla="*/ 9070 w 33323"/>
                <a:gd name="connsiteY1" fmla="*/ 10138 h 50004"/>
                <a:gd name="connsiteX2" fmla="*/ 6552 w 33323"/>
                <a:gd name="connsiteY2" fmla="*/ 25018 h 50004"/>
                <a:gd name="connsiteX3" fmla="*/ 9070 w 33323"/>
                <a:gd name="connsiteY3" fmla="*/ 39906 h 50004"/>
                <a:gd name="connsiteX4" fmla="*/ 16658 w 33323"/>
                <a:gd name="connsiteY4" fmla="*/ 44840 h 50004"/>
                <a:gd name="connsiteX5" fmla="*/ 24245 w 33323"/>
                <a:gd name="connsiteY5" fmla="*/ 39906 h 50004"/>
                <a:gd name="connsiteX6" fmla="*/ 26796 w 33323"/>
                <a:gd name="connsiteY6" fmla="*/ 25018 h 50004"/>
                <a:gd name="connsiteX7" fmla="*/ 24245 w 33323"/>
                <a:gd name="connsiteY7" fmla="*/ 10138 h 50004"/>
                <a:gd name="connsiteX8" fmla="*/ 16658 w 33323"/>
                <a:gd name="connsiteY8" fmla="*/ 5165 h 50004"/>
                <a:gd name="connsiteX9" fmla="*/ 16658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58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58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58" y="5165"/>
                  </a:moveTo>
                  <a:cubicBezTo>
                    <a:pt x="13302" y="5165"/>
                    <a:pt x="10768" y="6822"/>
                    <a:pt x="9070" y="10138"/>
                  </a:cubicBezTo>
                  <a:cubicBezTo>
                    <a:pt x="7388" y="13430"/>
                    <a:pt x="6552" y="18387"/>
                    <a:pt x="6552" y="25018"/>
                  </a:cubicBezTo>
                  <a:cubicBezTo>
                    <a:pt x="6552" y="31625"/>
                    <a:pt x="7388" y="36591"/>
                    <a:pt x="9070" y="39906"/>
                  </a:cubicBezTo>
                  <a:cubicBezTo>
                    <a:pt x="10768" y="43198"/>
                    <a:pt x="13302" y="44840"/>
                    <a:pt x="16658" y="44840"/>
                  </a:cubicBezTo>
                  <a:cubicBezTo>
                    <a:pt x="20037" y="44840"/>
                    <a:pt x="22564" y="43198"/>
                    <a:pt x="24245" y="39906"/>
                  </a:cubicBezTo>
                  <a:cubicBezTo>
                    <a:pt x="25943" y="36591"/>
                    <a:pt x="26796" y="31625"/>
                    <a:pt x="26796" y="25018"/>
                  </a:cubicBezTo>
                  <a:cubicBezTo>
                    <a:pt x="26796" y="18387"/>
                    <a:pt x="25943" y="13430"/>
                    <a:pt x="24245" y="10138"/>
                  </a:cubicBezTo>
                  <a:cubicBezTo>
                    <a:pt x="22564" y="6822"/>
                    <a:pt x="20037" y="5165"/>
                    <a:pt x="16658" y="5165"/>
                  </a:cubicBezTo>
                  <a:moveTo>
                    <a:pt x="16658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58" y="50005"/>
                  </a:cubicBezTo>
                  <a:cubicBezTo>
                    <a:pt x="11254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54" y="0"/>
                    <a:pt x="1665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7ECBCAE-36C2-E85E-4FE3-AC3B66383B3E}"/>
                </a:ext>
              </a:extLst>
            </p:cNvPr>
            <p:cNvSpPr/>
            <p:nvPr/>
          </p:nvSpPr>
          <p:spPr>
            <a:xfrm>
              <a:off x="7793082" y="3505989"/>
              <a:ext cx="6806" cy="8201"/>
            </a:xfrm>
            <a:custGeom>
              <a:avLst/>
              <a:gdLst>
                <a:gd name="connsiteX0" fmla="*/ 0 w 6806"/>
                <a:gd name="connsiteY0" fmla="*/ 0 h 8201"/>
                <a:gd name="connsiteX1" fmla="*/ 6807 w 6806"/>
                <a:gd name="connsiteY1" fmla="*/ 0 h 8201"/>
                <a:gd name="connsiteX2" fmla="*/ 6807 w 6806"/>
                <a:gd name="connsiteY2" fmla="*/ 8201 h 8201"/>
                <a:gd name="connsiteX3" fmla="*/ 0 w 6806"/>
                <a:gd name="connsiteY3" fmla="*/ 8201 h 8201"/>
                <a:gd name="connsiteX4" fmla="*/ 0 w 6806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6" h="8201">
                  <a:moveTo>
                    <a:pt x="0" y="0"/>
                  </a:moveTo>
                  <a:lnTo>
                    <a:pt x="6807" y="0"/>
                  </a:lnTo>
                  <a:lnTo>
                    <a:pt x="6807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6043D203-8284-F8A9-8916-6838A2702996}"/>
                </a:ext>
              </a:extLst>
            </p:cNvPr>
            <p:cNvSpPr/>
            <p:nvPr/>
          </p:nvSpPr>
          <p:spPr>
            <a:xfrm>
              <a:off x="7811382" y="3465118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6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6" y="43198"/>
                    <a:pt x="13310" y="44840"/>
                    <a:pt x="16666" y="44840"/>
                  </a:cubicBezTo>
                  <a:cubicBezTo>
                    <a:pt x="20045" y="44840"/>
                    <a:pt x="22572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2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951B7BBD-B35F-DB58-DC72-C03C9EBB3323}"/>
                </a:ext>
              </a:extLst>
            </p:cNvPr>
            <p:cNvSpPr/>
            <p:nvPr/>
          </p:nvSpPr>
          <p:spPr>
            <a:xfrm>
              <a:off x="8063645" y="3465118"/>
              <a:ext cx="30605" cy="49072"/>
            </a:xfrm>
            <a:custGeom>
              <a:avLst/>
              <a:gdLst>
                <a:gd name="connsiteX0" fmla="*/ 7851 w 30605"/>
                <a:gd name="connsiteY0" fmla="*/ 43581 h 49072"/>
                <a:gd name="connsiteX1" fmla="*/ 30605 w 30605"/>
                <a:gd name="connsiteY1" fmla="*/ 43581 h 49072"/>
                <a:gd name="connsiteX2" fmla="*/ 30605 w 30605"/>
                <a:gd name="connsiteY2" fmla="*/ 49072 h 49072"/>
                <a:gd name="connsiteX3" fmla="*/ 0 w 30605"/>
                <a:gd name="connsiteY3" fmla="*/ 49072 h 49072"/>
                <a:gd name="connsiteX4" fmla="*/ 0 w 30605"/>
                <a:gd name="connsiteY4" fmla="*/ 43581 h 49072"/>
                <a:gd name="connsiteX5" fmla="*/ 10106 w 30605"/>
                <a:gd name="connsiteY5" fmla="*/ 33283 h 49072"/>
                <a:gd name="connsiteX6" fmla="*/ 18180 w 30605"/>
                <a:gd name="connsiteY6" fmla="*/ 24923 h 49072"/>
                <a:gd name="connsiteX7" fmla="*/ 22540 w 30605"/>
                <a:gd name="connsiteY7" fmla="*/ 18985 h 49072"/>
                <a:gd name="connsiteX8" fmla="*/ 23799 w 30605"/>
                <a:gd name="connsiteY8" fmla="*/ 14171 h 49072"/>
                <a:gd name="connsiteX9" fmla="*/ 21081 w 30605"/>
                <a:gd name="connsiteY9" fmla="*/ 7906 h 49072"/>
                <a:gd name="connsiteX10" fmla="*/ 14075 w 30605"/>
                <a:gd name="connsiteY10" fmla="*/ 5483 h 49072"/>
                <a:gd name="connsiteX11" fmla="*/ 7588 w 30605"/>
                <a:gd name="connsiteY11" fmla="*/ 6551 h 49072"/>
                <a:gd name="connsiteX12" fmla="*/ 327 w 30605"/>
                <a:gd name="connsiteY12" fmla="*/ 9779 h 49072"/>
                <a:gd name="connsiteX13" fmla="*/ 327 w 30605"/>
                <a:gd name="connsiteY13" fmla="*/ 3196 h 49072"/>
                <a:gd name="connsiteX14" fmla="*/ 7683 w 30605"/>
                <a:gd name="connsiteY14" fmla="*/ 805 h 49072"/>
                <a:gd name="connsiteX15" fmla="*/ 13948 w 30605"/>
                <a:gd name="connsiteY15" fmla="*/ 0 h 49072"/>
                <a:gd name="connsiteX16" fmla="*/ 25895 w 30605"/>
                <a:gd name="connsiteY16" fmla="*/ 3746 h 49072"/>
                <a:gd name="connsiteX17" fmla="*/ 30350 w 30605"/>
                <a:gd name="connsiteY17" fmla="*/ 13748 h 49072"/>
                <a:gd name="connsiteX18" fmla="*/ 29219 w 30605"/>
                <a:gd name="connsiteY18" fmla="*/ 19399 h 49072"/>
                <a:gd name="connsiteX19" fmla="*/ 25186 w 30605"/>
                <a:gd name="connsiteY19" fmla="*/ 25664 h 49072"/>
                <a:gd name="connsiteX20" fmla="*/ 20053 w 30605"/>
                <a:gd name="connsiteY20" fmla="*/ 31092 h 49072"/>
                <a:gd name="connsiteX21" fmla="*/ 7851 w 30605"/>
                <a:gd name="connsiteY21" fmla="*/ 43581 h 4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5" h="49072">
                  <a:moveTo>
                    <a:pt x="7851" y="43581"/>
                  </a:moveTo>
                  <a:lnTo>
                    <a:pt x="30605" y="43581"/>
                  </a:lnTo>
                  <a:lnTo>
                    <a:pt x="30605" y="49072"/>
                  </a:lnTo>
                  <a:lnTo>
                    <a:pt x="0" y="49072"/>
                  </a:lnTo>
                  <a:lnTo>
                    <a:pt x="0" y="43581"/>
                  </a:lnTo>
                  <a:cubicBezTo>
                    <a:pt x="2479" y="41022"/>
                    <a:pt x="5842" y="37587"/>
                    <a:pt x="10106" y="33283"/>
                  </a:cubicBezTo>
                  <a:cubicBezTo>
                    <a:pt x="14386" y="28955"/>
                    <a:pt x="17080" y="26174"/>
                    <a:pt x="18180" y="24923"/>
                  </a:cubicBezTo>
                  <a:cubicBezTo>
                    <a:pt x="20268" y="22571"/>
                    <a:pt x="21719" y="20595"/>
                    <a:pt x="22540" y="18985"/>
                  </a:cubicBezTo>
                  <a:cubicBezTo>
                    <a:pt x="23376" y="17351"/>
                    <a:pt x="23799" y="15741"/>
                    <a:pt x="23799" y="14171"/>
                  </a:cubicBezTo>
                  <a:cubicBezTo>
                    <a:pt x="23799" y="11612"/>
                    <a:pt x="22890" y="9524"/>
                    <a:pt x="21081" y="7906"/>
                  </a:cubicBezTo>
                  <a:cubicBezTo>
                    <a:pt x="19296" y="6288"/>
                    <a:pt x="16960" y="5483"/>
                    <a:pt x="14075" y="5483"/>
                  </a:cubicBezTo>
                  <a:cubicBezTo>
                    <a:pt x="12035" y="5483"/>
                    <a:pt x="9875" y="5842"/>
                    <a:pt x="7588" y="6551"/>
                  </a:cubicBezTo>
                  <a:cubicBezTo>
                    <a:pt x="5332" y="7261"/>
                    <a:pt x="2909" y="8337"/>
                    <a:pt x="327" y="9779"/>
                  </a:cubicBezTo>
                  <a:lnTo>
                    <a:pt x="327" y="3196"/>
                  </a:lnTo>
                  <a:cubicBezTo>
                    <a:pt x="2949" y="2136"/>
                    <a:pt x="5404" y="1339"/>
                    <a:pt x="7683" y="805"/>
                  </a:cubicBezTo>
                  <a:cubicBezTo>
                    <a:pt x="9971" y="271"/>
                    <a:pt x="12059" y="0"/>
                    <a:pt x="13948" y="0"/>
                  </a:cubicBezTo>
                  <a:cubicBezTo>
                    <a:pt x="18945" y="0"/>
                    <a:pt x="22922" y="1251"/>
                    <a:pt x="25895" y="3746"/>
                  </a:cubicBezTo>
                  <a:cubicBezTo>
                    <a:pt x="28868" y="6241"/>
                    <a:pt x="30350" y="9572"/>
                    <a:pt x="30350" y="13748"/>
                  </a:cubicBezTo>
                  <a:cubicBezTo>
                    <a:pt x="30350" y="15733"/>
                    <a:pt x="29976" y="17614"/>
                    <a:pt x="29219" y="19399"/>
                  </a:cubicBezTo>
                  <a:cubicBezTo>
                    <a:pt x="28493" y="21161"/>
                    <a:pt x="27146" y="23249"/>
                    <a:pt x="25186" y="25664"/>
                  </a:cubicBezTo>
                  <a:cubicBezTo>
                    <a:pt x="24652" y="26293"/>
                    <a:pt x="22938" y="28103"/>
                    <a:pt x="20053" y="31092"/>
                  </a:cubicBezTo>
                  <a:cubicBezTo>
                    <a:pt x="17168" y="34064"/>
                    <a:pt x="13103" y="38225"/>
                    <a:pt x="7851" y="435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05C1F89-7C45-3F46-7717-121474AD7C3B}"/>
                </a:ext>
              </a:extLst>
            </p:cNvPr>
            <p:cNvSpPr/>
            <p:nvPr/>
          </p:nvSpPr>
          <p:spPr>
            <a:xfrm>
              <a:off x="8107943" y="3505989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2DCA124-9810-D685-C6CA-DC03A3F02618}"/>
                </a:ext>
              </a:extLst>
            </p:cNvPr>
            <p:cNvSpPr/>
            <p:nvPr/>
          </p:nvSpPr>
          <p:spPr>
            <a:xfrm>
              <a:off x="8126992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3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3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048B2E02-36FE-999A-E024-AE150D75F9E4}"/>
                </a:ext>
              </a:extLst>
            </p:cNvPr>
            <p:cNvSpPr/>
            <p:nvPr/>
          </p:nvSpPr>
          <p:spPr>
            <a:xfrm>
              <a:off x="8377493" y="3465987"/>
              <a:ext cx="31187" cy="49135"/>
            </a:xfrm>
            <a:custGeom>
              <a:avLst/>
              <a:gdLst>
                <a:gd name="connsiteX0" fmla="*/ 2032 w 31187"/>
                <a:gd name="connsiteY0" fmla="*/ 0 h 49135"/>
                <a:gd name="connsiteX1" fmla="*/ 27641 w 31187"/>
                <a:gd name="connsiteY1" fmla="*/ 0 h 49135"/>
                <a:gd name="connsiteX2" fmla="*/ 27641 w 31187"/>
                <a:gd name="connsiteY2" fmla="*/ 5491 h 49135"/>
                <a:gd name="connsiteX3" fmla="*/ 8010 w 31187"/>
                <a:gd name="connsiteY3" fmla="*/ 5491 h 49135"/>
                <a:gd name="connsiteX4" fmla="*/ 8010 w 31187"/>
                <a:gd name="connsiteY4" fmla="*/ 17303 h 49135"/>
                <a:gd name="connsiteX5" fmla="*/ 10847 w 31187"/>
                <a:gd name="connsiteY5" fmla="*/ 16594 h 49135"/>
                <a:gd name="connsiteX6" fmla="*/ 13693 w 31187"/>
                <a:gd name="connsiteY6" fmla="*/ 16339 h 49135"/>
                <a:gd name="connsiteX7" fmla="*/ 26477 w 31187"/>
                <a:gd name="connsiteY7" fmla="*/ 20762 h 49135"/>
                <a:gd name="connsiteX8" fmla="*/ 31187 w 31187"/>
                <a:gd name="connsiteY8" fmla="*/ 32741 h 49135"/>
                <a:gd name="connsiteX9" fmla="*/ 26349 w 31187"/>
                <a:gd name="connsiteY9" fmla="*/ 44848 h 49135"/>
                <a:gd name="connsiteX10" fmla="*/ 12689 w 31187"/>
                <a:gd name="connsiteY10" fmla="*/ 49136 h 49135"/>
                <a:gd name="connsiteX11" fmla="*/ 6488 w 31187"/>
                <a:gd name="connsiteY11" fmla="*/ 48626 h 49135"/>
                <a:gd name="connsiteX12" fmla="*/ 0 w 31187"/>
                <a:gd name="connsiteY12" fmla="*/ 47072 h 49135"/>
                <a:gd name="connsiteX13" fmla="*/ 0 w 31187"/>
                <a:gd name="connsiteY13" fmla="*/ 40520 h 49135"/>
                <a:gd name="connsiteX14" fmla="*/ 6010 w 31187"/>
                <a:gd name="connsiteY14" fmla="*/ 42879 h 49135"/>
                <a:gd name="connsiteX15" fmla="*/ 12561 w 31187"/>
                <a:gd name="connsiteY15" fmla="*/ 43652 h 49135"/>
                <a:gd name="connsiteX16" fmla="*/ 21408 w 31187"/>
                <a:gd name="connsiteY16" fmla="*/ 40712 h 49135"/>
                <a:gd name="connsiteX17" fmla="*/ 24668 w 31187"/>
                <a:gd name="connsiteY17" fmla="*/ 32741 h 49135"/>
                <a:gd name="connsiteX18" fmla="*/ 21408 w 31187"/>
                <a:gd name="connsiteY18" fmla="*/ 24763 h 49135"/>
                <a:gd name="connsiteX19" fmla="*/ 12561 w 31187"/>
                <a:gd name="connsiteY19" fmla="*/ 21822 h 49135"/>
                <a:gd name="connsiteX20" fmla="*/ 7333 w 31187"/>
                <a:gd name="connsiteY20" fmla="*/ 22404 h 49135"/>
                <a:gd name="connsiteX21" fmla="*/ 2032 w 31187"/>
                <a:gd name="connsiteY21" fmla="*/ 24213 h 49135"/>
                <a:gd name="connsiteX22" fmla="*/ 2032 w 31187"/>
                <a:gd name="connsiteY22" fmla="*/ 0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5">
                  <a:moveTo>
                    <a:pt x="2032" y="0"/>
                  </a:moveTo>
                  <a:lnTo>
                    <a:pt x="27641" y="0"/>
                  </a:lnTo>
                  <a:lnTo>
                    <a:pt x="27641" y="5491"/>
                  </a:lnTo>
                  <a:lnTo>
                    <a:pt x="8010" y="5491"/>
                  </a:lnTo>
                  <a:lnTo>
                    <a:pt x="8010" y="17303"/>
                  </a:lnTo>
                  <a:cubicBezTo>
                    <a:pt x="8958" y="16984"/>
                    <a:pt x="9899" y="16745"/>
                    <a:pt x="10847" y="16594"/>
                  </a:cubicBezTo>
                  <a:cubicBezTo>
                    <a:pt x="11796" y="16426"/>
                    <a:pt x="12744" y="16339"/>
                    <a:pt x="13693" y="16339"/>
                  </a:cubicBezTo>
                  <a:cubicBezTo>
                    <a:pt x="19073" y="16339"/>
                    <a:pt x="23329" y="17813"/>
                    <a:pt x="26477" y="20762"/>
                  </a:cubicBezTo>
                  <a:cubicBezTo>
                    <a:pt x="29617" y="23711"/>
                    <a:pt x="31187" y="27704"/>
                    <a:pt x="31187" y="32741"/>
                  </a:cubicBezTo>
                  <a:cubicBezTo>
                    <a:pt x="31187" y="37930"/>
                    <a:pt x="29577" y="41963"/>
                    <a:pt x="26349" y="44848"/>
                  </a:cubicBezTo>
                  <a:cubicBezTo>
                    <a:pt x="23121" y="47709"/>
                    <a:pt x="18563" y="49136"/>
                    <a:pt x="12689" y="49136"/>
                  </a:cubicBezTo>
                  <a:cubicBezTo>
                    <a:pt x="10664" y="49136"/>
                    <a:pt x="8600" y="48969"/>
                    <a:pt x="6488" y="48626"/>
                  </a:cubicBezTo>
                  <a:cubicBezTo>
                    <a:pt x="4400" y="48283"/>
                    <a:pt x="2240" y="47765"/>
                    <a:pt x="0" y="47072"/>
                  </a:cubicBezTo>
                  <a:lnTo>
                    <a:pt x="0" y="40520"/>
                  </a:lnTo>
                  <a:cubicBezTo>
                    <a:pt x="1937" y="41572"/>
                    <a:pt x="3945" y="42361"/>
                    <a:pt x="6010" y="42879"/>
                  </a:cubicBezTo>
                  <a:cubicBezTo>
                    <a:pt x="8074" y="43397"/>
                    <a:pt x="10258" y="43652"/>
                    <a:pt x="12561" y="43652"/>
                  </a:cubicBezTo>
                  <a:cubicBezTo>
                    <a:pt x="16283" y="43652"/>
                    <a:pt x="19232" y="42672"/>
                    <a:pt x="21408" y="40712"/>
                  </a:cubicBezTo>
                  <a:cubicBezTo>
                    <a:pt x="23584" y="38759"/>
                    <a:pt x="24668" y="36097"/>
                    <a:pt x="24668" y="32741"/>
                  </a:cubicBezTo>
                  <a:cubicBezTo>
                    <a:pt x="24668" y="29386"/>
                    <a:pt x="23584" y="26724"/>
                    <a:pt x="21408" y="24763"/>
                  </a:cubicBezTo>
                  <a:cubicBezTo>
                    <a:pt x="19232" y="22803"/>
                    <a:pt x="16283" y="21822"/>
                    <a:pt x="12561" y="21822"/>
                  </a:cubicBezTo>
                  <a:cubicBezTo>
                    <a:pt x="10816" y="21822"/>
                    <a:pt x="9078" y="22014"/>
                    <a:pt x="7333" y="22404"/>
                  </a:cubicBezTo>
                  <a:cubicBezTo>
                    <a:pt x="5611" y="22795"/>
                    <a:pt x="3842" y="23392"/>
                    <a:pt x="2032" y="24213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EF738EF-42B1-1FD4-4258-E653948CB006}"/>
                </a:ext>
              </a:extLst>
            </p:cNvPr>
            <p:cNvSpPr/>
            <p:nvPr/>
          </p:nvSpPr>
          <p:spPr>
            <a:xfrm>
              <a:off x="8421528" y="3505989"/>
              <a:ext cx="6814" cy="8201"/>
            </a:xfrm>
            <a:custGeom>
              <a:avLst/>
              <a:gdLst>
                <a:gd name="connsiteX0" fmla="*/ 0 w 6814"/>
                <a:gd name="connsiteY0" fmla="*/ 0 h 8201"/>
                <a:gd name="connsiteX1" fmla="*/ 6815 w 6814"/>
                <a:gd name="connsiteY1" fmla="*/ 0 h 8201"/>
                <a:gd name="connsiteX2" fmla="*/ 6815 w 6814"/>
                <a:gd name="connsiteY2" fmla="*/ 8201 h 8201"/>
                <a:gd name="connsiteX3" fmla="*/ 0 w 6814"/>
                <a:gd name="connsiteY3" fmla="*/ 8201 h 8201"/>
                <a:gd name="connsiteX4" fmla="*/ 0 w 6814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" h="8201">
                  <a:moveTo>
                    <a:pt x="0" y="0"/>
                  </a:moveTo>
                  <a:lnTo>
                    <a:pt x="6815" y="0"/>
                  </a:lnTo>
                  <a:lnTo>
                    <a:pt x="6815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5E2B3E08-DB28-CF64-6C99-836DC22A4F19}"/>
                </a:ext>
              </a:extLst>
            </p:cNvPr>
            <p:cNvSpPr/>
            <p:nvPr/>
          </p:nvSpPr>
          <p:spPr>
            <a:xfrm>
              <a:off x="8439836" y="3465118"/>
              <a:ext cx="33323" cy="50004"/>
            </a:xfrm>
            <a:custGeom>
              <a:avLst/>
              <a:gdLst>
                <a:gd name="connsiteX0" fmla="*/ 16666 w 33323"/>
                <a:gd name="connsiteY0" fmla="*/ 5165 h 50004"/>
                <a:gd name="connsiteX1" fmla="*/ 9078 w 33323"/>
                <a:gd name="connsiteY1" fmla="*/ 10138 h 50004"/>
                <a:gd name="connsiteX2" fmla="*/ 6559 w 33323"/>
                <a:gd name="connsiteY2" fmla="*/ 25018 h 50004"/>
                <a:gd name="connsiteX3" fmla="*/ 9078 w 33323"/>
                <a:gd name="connsiteY3" fmla="*/ 39906 h 50004"/>
                <a:gd name="connsiteX4" fmla="*/ 16666 w 33323"/>
                <a:gd name="connsiteY4" fmla="*/ 44840 h 50004"/>
                <a:gd name="connsiteX5" fmla="*/ 24253 w 33323"/>
                <a:gd name="connsiteY5" fmla="*/ 39906 h 50004"/>
                <a:gd name="connsiteX6" fmla="*/ 26804 w 33323"/>
                <a:gd name="connsiteY6" fmla="*/ 25018 h 50004"/>
                <a:gd name="connsiteX7" fmla="*/ 24253 w 33323"/>
                <a:gd name="connsiteY7" fmla="*/ 10138 h 50004"/>
                <a:gd name="connsiteX8" fmla="*/ 16666 w 33323"/>
                <a:gd name="connsiteY8" fmla="*/ 5165 h 50004"/>
                <a:gd name="connsiteX9" fmla="*/ 16666 w 33323"/>
                <a:gd name="connsiteY9" fmla="*/ 0 h 50004"/>
                <a:gd name="connsiteX10" fmla="*/ 29027 w 33323"/>
                <a:gd name="connsiteY10" fmla="*/ 6424 h 50004"/>
                <a:gd name="connsiteX11" fmla="*/ 33323 w 33323"/>
                <a:gd name="connsiteY11" fmla="*/ 25018 h 50004"/>
                <a:gd name="connsiteX12" fmla="*/ 29027 w 33323"/>
                <a:gd name="connsiteY12" fmla="*/ 43613 h 50004"/>
                <a:gd name="connsiteX13" fmla="*/ 16666 w 33323"/>
                <a:gd name="connsiteY13" fmla="*/ 50005 h 50004"/>
                <a:gd name="connsiteX14" fmla="*/ 4264 w 33323"/>
                <a:gd name="connsiteY14" fmla="*/ 43613 h 50004"/>
                <a:gd name="connsiteX15" fmla="*/ 0 w 33323"/>
                <a:gd name="connsiteY15" fmla="*/ 25018 h 50004"/>
                <a:gd name="connsiteX16" fmla="*/ 4264 w 33323"/>
                <a:gd name="connsiteY16" fmla="*/ 6424 h 50004"/>
                <a:gd name="connsiteX17" fmla="*/ 16666 w 33323"/>
                <a:gd name="connsiteY17" fmla="*/ 0 h 5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23" h="50004">
                  <a:moveTo>
                    <a:pt x="16666" y="5165"/>
                  </a:moveTo>
                  <a:cubicBezTo>
                    <a:pt x="13310" y="5165"/>
                    <a:pt x="10775" y="6822"/>
                    <a:pt x="9078" y="10138"/>
                  </a:cubicBezTo>
                  <a:cubicBezTo>
                    <a:pt x="7396" y="13430"/>
                    <a:pt x="6559" y="18387"/>
                    <a:pt x="6559" y="25018"/>
                  </a:cubicBezTo>
                  <a:cubicBezTo>
                    <a:pt x="6559" y="31625"/>
                    <a:pt x="7396" y="36591"/>
                    <a:pt x="9078" y="39906"/>
                  </a:cubicBezTo>
                  <a:cubicBezTo>
                    <a:pt x="10775" y="43198"/>
                    <a:pt x="13310" y="44840"/>
                    <a:pt x="16666" y="44840"/>
                  </a:cubicBezTo>
                  <a:cubicBezTo>
                    <a:pt x="20045" y="44840"/>
                    <a:pt x="22571" y="43198"/>
                    <a:pt x="24253" y="39906"/>
                  </a:cubicBezTo>
                  <a:cubicBezTo>
                    <a:pt x="25951" y="36591"/>
                    <a:pt x="26804" y="31625"/>
                    <a:pt x="26804" y="25018"/>
                  </a:cubicBezTo>
                  <a:cubicBezTo>
                    <a:pt x="26804" y="18387"/>
                    <a:pt x="25951" y="13430"/>
                    <a:pt x="24253" y="10138"/>
                  </a:cubicBezTo>
                  <a:cubicBezTo>
                    <a:pt x="22571" y="6822"/>
                    <a:pt x="20045" y="5165"/>
                    <a:pt x="16666" y="5165"/>
                  </a:cubicBezTo>
                  <a:moveTo>
                    <a:pt x="16666" y="0"/>
                  </a:moveTo>
                  <a:cubicBezTo>
                    <a:pt x="22061" y="0"/>
                    <a:pt x="26182" y="2144"/>
                    <a:pt x="29027" y="6424"/>
                  </a:cubicBezTo>
                  <a:cubicBezTo>
                    <a:pt x="31889" y="10688"/>
                    <a:pt x="33323" y="16881"/>
                    <a:pt x="33323" y="25018"/>
                  </a:cubicBezTo>
                  <a:cubicBezTo>
                    <a:pt x="33323" y="33132"/>
                    <a:pt x="31889" y="39333"/>
                    <a:pt x="29027" y="43613"/>
                  </a:cubicBezTo>
                  <a:cubicBezTo>
                    <a:pt x="26182" y="47877"/>
                    <a:pt x="22061" y="50005"/>
                    <a:pt x="16666" y="50005"/>
                  </a:cubicBezTo>
                  <a:cubicBezTo>
                    <a:pt x="11262" y="50005"/>
                    <a:pt x="7125" y="47877"/>
                    <a:pt x="4264" y="43613"/>
                  </a:cubicBezTo>
                  <a:cubicBezTo>
                    <a:pt x="1419" y="39333"/>
                    <a:pt x="0" y="33132"/>
                    <a:pt x="0" y="25018"/>
                  </a:cubicBezTo>
                  <a:cubicBezTo>
                    <a:pt x="0" y="16881"/>
                    <a:pt x="1419" y="10688"/>
                    <a:pt x="4264" y="6424"/>
                  </a:cubicBezTo>
                  <a:cubicBezTo>
                    <a:pt x="7125" y="2144"/>
                    <a:pt x="11262" y="0"/>
                    <a:pt x="1666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C9C38E0F-BB74-6B9F-7C0F-2DA7C448E01C}"/>
                </a:ext>
              </a:extLst>
            </p:cNvPr>
            <p:cNvSpPr/>
            <p:nvPr/>
          </p:nvSpPr>
          <p:spPr>
            <a:xfrm>
              <a:off x="7782841" y="3548103"/>
              <a:ext cx="23480" cy="48721"/>
            </a:xfrm>
            <a:custGeom>
              <a:avLst/>
              <a:gdLst>
                <a:gd name="connsiteX0" fmla="*/ 23480 w 23480"/>
                <a:gd name="connsiteY0" fmla="*/ 15757 h 48721"/>
                <a:gd name="connsiteX1" fmla="*/ 22994 w 23480"/>
                <a:gd name="connsiteY1" fmla="*/ 17064 h 48721"/>
                <a:gd name="connsiteX2" fmla="*/ 21169 w 23480"/>
                <a:gd name="connsiteY2" fmla="*/ 17287 h 48721"/>
                <a:gd name="connsiteX3" fmla="*/ 13996 w 23480"/>
                <a:gd name="connsiteY3" fmla="*/ 17287 h 48721"/>
                <a:gd name="connsiteX4" fmla="*/ 8321 w 23480"/>
                <a:gd name="connsiteY4" fmla="*/ 39835 h 48721"/>
                <a:gd name="connsiteX5" fmla="*/ 7875 w 23480"/>
                <a:gd name="connsiteY5" fmla="*/ 43493 h 48721"/>
                <a:gd name="connsiteX6" fmla="*/ 8432 w 23480"/>
                <a:gd name="connsiteY6" fmla="*/ 46179 h 48721"/>
                <a:gd name="connsiteX7" fmla="*/ 10266 w 23480"/>
                <a:gd name="connsiteY7" fmla="*/ 47008 h 48721"/>
                <a:gd name="connsiteX8" fmla="*/ 15303 w 23480"/>
                <a:gd name="connsiteY8" fmla="*/ 44800 h 48721"/>
                <a:gd name="connsiteX9" fmla="*/ 20196 w 23480"/>
                <a:gd name="connsiteY9" fmla="*/ 37221 h 48721"/>
                <a:gd name="connsiteX10" fmla="*/ 20643 w 23480"/>
                <a:gd name="connsiteY10" fmla="*/ 36360 h 48721"/>
                <a:gd name="connsiteX11" fmla="*/ 21320 w 23480"/>
                <a:gd name="connsiteY11" fmla="*/ 36176 h 48721"/>
                <a:gd name="connsiteX12" fmla="*/ 22253 w 23480"/>
                <a:gd name="connsiteY12" fmla="*/ 36926 h 48721"/>
                <a:gd name="connsiteX13" fmla="*/ 21727 w 23480"/>
                <a:gd name="connsiteY13" fmla="*/ 38376 h 48721"/>
                <a:gd name="connsiteX14" fmla="*/ 20156 w 23480"/>
                <a:gd name="connsiteY14" fmla="*/ 41325 h 48721"/>
                <a:gd name="connsiteX15" fmla="*/ 17734 w 23480"/>
                <a:gd name="connsiteY15" fmla="*/ 44728 h 48721"/>
                <a:gd name="connsiteX16" fmla="*/ 14338 w 23480"/>
                <a:gd name="connsiteY16" fmla="*/ 47566 h 48721"/>
                <a:gd name="connsiteX17" fmla="*/ 10082 w 23480"/>
                <a:gd name="connsiteY17" fmla="*/ 48721 h 48721"/>
                <a:gd name="connsiteX18" fmla="*/ 4997 w 23480"/>
                <a:gd name="connsiteY18" fmla="*/ 46745 h 48721"/>
                <a:gd name="connsiteX19" fmla="*/ 3061 w 23480"/>
                <a:gd name="connsiteY19" fmla="*/ 41668 h 48721"/>
                <a:gd name="connsiteX20" fmla="*/ 3842 w 23480"/>
                <a:gd name="connsiteY20" fmla="*/ 37444 h 48721"/>
                <a:gd name="connsiteX21" fmla="*/ 8887 w 23480"/>
                <a:gd name="connsiteY21" fmla="*/ 17287 h 48721"/>
                <a:gd name="connsiteX22" fmla="*/ 2128 w 23480"/>
                <a:gd name="connsiteY22" fmla="*/ 17287 h 48721"/>
                <a:gd name="connsiteX23" fmla="*/ 821 w 23480"/>
                <a:gd name="connsiteY23" fmla="*/ 17247 h 48721"/>
                <a:gd name="connsiteX24" fmla="*/ 223 w 23480"/>
                <a:gd name="connsiteY24" fmla="*/ 17024 h 48721"/>
                <a:gd name="connsiteX25" fmla="*/ 0 w 23480"/>
                <a:gd name="connsiteY25" fmla="*/ 16355 h 48721"/>
                <a:gd name="connsiteX26" fmla="*/ 295 w 23480"/>
                <a:gd name="connsiteY26" fmla="*/ 15343 h 48721"/>
                <a:gd name="connsiteX27" fmla="*/ 964 w 23480"/>
                <a:gd name="connsiteY27" fmla="*/ 14968 h 48721"/>
                <a:gd name="connsiteX28" fmla="*/ 2311 w 23480"/>
                <a:gd name="connsiteY28" fmla="*/ 14896 h 48721"/>
                <a:gd name="connsiteX29" fmla="*/ 9484 w 23480"/>
                <a:gd name="connsiteY29" fmla="*/ 14896 h 48721"/>
                <a:gd name="connsiteX30" fmla="*/ 12465 w 23480"/>
                <a:gd name="connsiteY30" fmla="*/ 2758 h 48721"/>
                <a:gd name="connsiteX31" fmla="*/ 13509 w 23480"/>
                <a:gd name="connsiteY31" fmla="*/ 893 h 48721"/>
                <a:gd name="connsiteX32" fmla="*/ 14745 w 23480"/>
                <a:gd name="connsiteY32" fmla="*/ 112 h 48721"/>
                <a:gd name="connsiteX33" fmla="*/ 15526 w 23480"/>
                <a:gd name="connsiteY33" fmla="*/ 0 h 48721"/>
                <a:gd name="connsiteX34" fmla="*/ 17136 w 23480"/>
                <a:gd name="connsiteY34" fmla="*/ 558 h 48721"/>
                <a:gd name="connsiteX35" fmla="*/ 17734 w 23480"/>
                <a:gd name="connsiteY35" fmla="*/ 2048 h 48721"/>
                <a:gd name="connsiteX36" fmla="*/ 14593 w 23480"/>
                <a:gd name="connsiteY36" fmla="*/ 14896 h 48721"/>
                <a:gd name="connsiteX37" fmla="*/ 21320 w 23480"/>
                <a:gd name="connsiteY37" fmla="*/ 14896 h 48721"/>
                <a:gd name="connsiteX38" fmla="*/ 22508 w 23480"/>
                <a:gd name="connsiteY38" fmla="*/ 14936 h 48721"/>
                <a:gd name="connsiteX39" fmla="*/ 23185 w 23480"/>
                <a:gd name="connsiteY39" fmla="*/ 15159 h 48721"/>
                <a:gd name="connsiteX40" fmla="*/ 23480 w 23480"/>
                <a:gd name="connsiteY40" fmla="*/ 15757 h 4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480" h="48721">
                  <a:moveTo>
                    <a:pt x="23480" y="15757"/>
                  </a:moveTo>
                  <a:cubicBezTo>
                    <a:pt x="23480" y="16450"/>
                    <a:pt x="23321" y="16889"/>
                    <a:pt x="22994" y="17064"/>
                  </a:cubicBezTo>
                  <a:cubicBezTo>
                    <a:pt x="22667" y="17215"/>
                    <a:pt x="22061" y="17287"/>
                    <a:pt x="21169" y="17287"/>
                  </a:cubicBezTo>
                  <a:lnTo>
                    <a:pt x="13996" y="17287"/>
                  </a:lnTo>
                  <a:lnTo>
                    <a:pt x="8321" y="39835"/>
                  </a:lnTo>
                  <a:cubicBezTo>
                    <a:pt x="8026" y="41150"/>
                    <a:pt x="7875" y="42369"/>
                    <a:pt x="7875" y="43493"/>
                  </a:cubicBezTo>
                  <a:cubicBezTo>
                    <a:pt x="7875" y="44736"/>
                    <a:pt x="8058" y="45629"/>
                    <a:pt x="8432" y="46179"/>
                  </a:cubicBezTo>
                  <a:cubicBezTo>
                    <a:pt x="8831" y="46729"/>
                    <a:pt x="9445" y="47008"/>
                    <a:pt x="10266" y="47008"/>
                  </a:cubicBezTo>
                  <a:cubicBezTo>
                    <a:pt x="11883" y="47008"/>
                    <a:pt x="13557" y="46275"/>
                    <a:pt x="15303" y="44800"/>
                  </a:cubicBezTo>
                  <a:cubicBezTo>
                    <a:pt x="17072" y="43334"/>
                    <a:pt x="18706" y="40807"/>
                    <a:pt x="20196" y="37221"/>
                  </a:cubicBezTo>
                  <a:cubicBezTo>
                    <a:pt x="20396" y="36750"/>
                    <a:pt x="20539" y="36463"/>
                    <a:pt x="20643" y="36360"/>
                  </a:cubicBezTo>
                  <a:cubicBezTo>
                    <a:pt x="20770" y="36240"/>
                    <a:pt x="20993" y="36176"/>
                    <a:pt x="21320" y="36176"/>
                  </a:cubicBezTo>
                  <a:cubicBezTo>
                    <a:pt x="21942" y="36176"/>
                    <a:pt x="22253" y="36424"/>
                    <a:pt x="22253" y="36926"/>
                  </a:cubicBezTo>
                  <a:cubicBezTo>
                    <a:pt x="22253" y="37101"/>
                    <a:pt x="22077" y="37587"/>
                    <a:pt x="21727" y="38376"/>
                  </a:cubicBezTo>
                  <a:cubicBezTo>
                    <a:pt x="21400" y="39173"/>
                    <a:pt x="20882" y="40154"/>
                    <a:pt x="20156" y="41325"/>
                  </a:cubicBezTo>
                  <a:cubicBezTo>
                    <a:pt x="19463" y="42497"/>
                    <a:pt x="18650" y="43637"/>
                    <a:pt x="17734" y="44728"/>
                  </a:cubicBezTo>
                  <a:cubicBezTo>
                    <a:pt x="16833" y="45820"/>
                    <a:pt x="15701" y="46769"/>
                    <a:pt x="14338" y="47566"/>
                  </a:cubicBezTo>
                  <a:cubicBezTo>
                    <a:pt x="12967" y="48339"/>
                    <a:pt x="11549" y="48721"/>
                    <a:pt x="10082" y="48721"/>
                  </a:cubicBezTo>
                  <a:cubicBezTo>
                    <a:pt x="8018" y="48721"/>
                    <a:pt x="6320" y="48060"/>
                    <a:pt x="4997" y="46745"/>
                  </a:cubicBezTo>
                  <a:cubicBezTo>
                    <a:pt x="3706" y="45422"/>
                    <a:pt x="3061" y="43732"/>
                    <a:pt x="3061" y="41668"/>
                  </a:cubicBezTo>
                  <a:cubicBezTo>
                    <a:pt x="3061" y="40990"/>
                    <a:pt x="3323" y="39588"/>
                    <a:pt x="3842" y="37444"/>
                  </a:cubicBezTo>
                  <a:cubicBezTo>
                    <a:pt x="4368" y="35284"/>
                    <a:pt x="6049" y="28565"/>
                    <a:pt x="8887" y="17287"/>
                  </a:cubicBezTo>
                  <a:lnTo>
                    <a:pt x="2128" y="17287"/>
                  </a:lnTo>
                  <a:cubicBezTo>
                    <a:pt x="1506" y="17287"/>
                    <a:pt x="1068" y="17271"/>
                    <a:pt x="821" y="17247"/>
                  </a:cubicBezTo>
                  <a:cubicBezTo>
                    <a:pt x="598" y="17223"/>
                    <a:pt x="399" y="17144"/>
                    <a:pt x="223" y="17024"/>
                  </a:cubicBezTo>
                  <a:cubicBezTo>
                    <a:pt x="72" y="16873"/>
                    <a:pt x="0" y="16650"/>
                    <a:pt x="0" y="16355"/>
                  </a:cubicBezTo>
                  <a:cubicBezTo>
                    <a:pt x="0" y="15884"/>
                    <a:pt x="96" y="15542"/>
                    <a:pt x="295" y="15343"/>
                  </a:cubicBezTo>
                  <a:cubicBezTo>
                    <a:pt x="494" y="15119"/>
                    <a:pt x="717" y="14992"/>
                    <a:pt x="964" y="14968"/>
                  </a:cubicBezTo>
                  <a:cubicBezTo>
                    <a:pt x="1243" y="14920"/>
                    <a:pt x="1690" y="14896"/>
                    <a:pt x="2311" y="14896"/>
                  </a:cubicBezTo>
                  <a:lnTo>
                    <a:pt x="9484" y="14896"/>
                  </a:lnTo>
                  <a:lnTo>
                    <a:pt x="12465" y="2758"/>
                  </a:lnTo>
                  <a:cubicBezTo>
                    <a:pt x="12665" y="1969"/>
                    <a:pt x="13015" y="1347"/>
                    <a:pt x="13509" y="893"/>
                  </a:cubicBezTo>
                  <a:cubicBezTo>
                    <a:pt x="14035" y="422"/>
                    <a:pt x="14450" y="159"/>
                    <a:pt x="14745" y="112"/>
                  </a:cubicBezTo>
                  <a:cubicBezTo>
                    <a:pt x="15040" y="40"/>
                    <a:pt x="15303" y="0"/>
                    <a:pt x="15526" y="0"/>
                  </a:cubicBezTo>
                  <a:cubicBezTo>
                    <a:pt x="16203" y="0"/>
                    <a:pt x="16737" y="183"/>
                    <a:pt x="17136" y="558"/>
                  </a:cubicBezTo>
                  <a:cubicBezTo>
                    <a:pt x="17534" y="909"/>
                    <a:pt x="17734" y="1403"/>
                    <a:pt x="17734" y="2048"/>
                  </a:cubicBezTo>
                  <a:cubicBezTo>
                    <a:pt x="17734" y="2399"/>
                    <a:pt x="16689" y="6679"/>
                    <a:pt x="14593" y="14896"/>
                  </a:cubicBezTo>
                  <a:lnTo>
                    <a:pt x="21320" y="14896"/>
                  </a:lnTo>
                  <a:cubicBezTo>
                    <a:pt x="21886" y="14896"/>
                    <a:pt x="22284" y="14912"/>
                    <a:pt x="22508" y="14936"/>
                  </a:cubicBezTo>
                  <a:cubicBezTo>
                    <a:pt x="22755" y="14960"/>
                    <a:pt x="22986" y="15032"/>
                    <a:pt x="23185" y="15159"/>
                  </a:cubicBezTo>
                  <a:cubicBezTo>
                    <a:pt x="23384" y="15279"/>
                    <a:pt x="23480" y="15478"/>
                    <a:pt x="23480" y="1575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AA99226A-F0A9-99E6-4EB6-2C6F8EFAA4B1}"/>
                </a:ext>
              </a:extLst>
            </p:cNvPr>
            <p:cNvSpPr/>
            <p:nvPr/>
          </p:nvSpPr>
          <p:spPr>
            <a:xfrm>
              <a:off x="6996636" y="3408666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D1728AB2-6847-3B7B-AF47-F5A200886560}"/>
                </a:ext>
              </a:extLst>
            </p:cNvPr>
            <p:cNvSpPr/>
            <p:nvPr/>
          </p:nvSpPr>
          <p:spPr>
            <a:xfrm>
              <a:off x="6996636" y="3152824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524A3AE-82E2-3492-FC84-5DACD029AB45}"/>
                </a:ext>
              </a:extLst>
            </p:cNvPr>
            <p:cNvSpPr/>
            <p:nvPr/>
          </p:nvSpPr>
          <p:spPr>
            <a:xfrm>
              <a:off x="6996636" y="2896976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AC38642B-0833-09F8-6D5E-716357A219DF}"/>
                </a:ext>
              </a:extLst>
            </p:cNvPr>
            <p:cNvSpPr/>
            <p:nvPr/>
          </p:nvSpPr>
          <p:spPr>
            <a:xfrm>
              <a:off x="6996636" y="2641130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D5338EA-4B94-82DF-8553-E0774592865D}"/>
                </a:ext>
              </a:extLst>
            </p:cNvPr>
            <p:cNvSpPr/>
            <p:nvPr/>
          </p:nvSpPr>
          <p:spPr>
            <a:xfrm>
              <a:off x="6996636" y="2385283"/>
              <a:ext cx="1599733" cy="797"/>
            </a:xfrm>
            <a:custGeom>
              <a:avLst/>
              <a:gdLst>
                <a:gd name="connsiteX0" fmla="*/ 0 w 1599733"/>
                <a:gd name="connsiteY0" fmla="*/ 0 h 797"/>
                <a:gd name="connsiteX1" fmla="*/ 1599733 w 1599733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9733" h="797">
                  <a:moveTo>
                    <a:pt x="0" y="0"/>
                  </a:moveTo>
                  <a:lnTo>
                    <a:pt x="1599733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98A06A49-4FAE-319A-B898-A46491C6CCE8}"/>
                </a:ext>
              </a:extLst>
            </p:cNvPr>
            <p:cNvSpPr/>
            <p:nvPr/>
          </p:nvSpPr>
          <p:spPr>
            <a:xfrm>
              <a:off x="6996636" y="2379867"/>
              <a:ext cx="797" cy="1058766"/>
            </a:xfrm>
            <a:custGeom>
              <a:avLst/>
              <a:gdLst>
                <a:gd name="connsiteX0" fmla="*/ 0 w 797"/>
                <a:gd name="connsiteY0" fmla="*/ 1058767 h 1058766"/>
                <a:gd name="connsiteX1" fmla="*/ 0 w 797"/>
                <a:gd name="connsiteY1" fmla="*/ 0 h 105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7" h="1058766">
                  <a:moveTo>
                    <a:pt x="0" y="1058767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DFECE97-6173-EAF2-1817-5D39B0E08EFB}"/>
                </a:ext>
              </a:extLst>
            </p:cNvPr>
            <p:cNvSpPr/>
            <p:nvPr/>
          </p:nvSpPr>
          <p:spPr>
            <a:xfrm>
              <a:off x="6996636" y="3408666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132CB5D-B86D-C330-CD00-AA965E9F01DE}"/>
                </a:ext>
              </a:extLst>
            </p:cNvPr>
            <p:cNvSpPr/>
            <p:nvPr/>
          </p:nvSpPr>
          <p:spPr>
            <a:xfrm>
              <a:off x="6996636" y="3152824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838BC2B-3D92-4524-0A1A-C11EFC83FDC9}"/>
                </a:ext>
              </a:extLst>
            </p:cNvPr>
            <p:cNvSpPr/>
            <p:nvPr/>
          </p:nvSpPr>
          <p:spPr>
            <a:xfrm>
              <a:off x="6996636" y="2896976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9913588-6D1A-B3F6-091C-E71AEA67A02C}"/>
                </a:ext>
              </a:extLst>
            </p:cNvPr>
            <p:cNvSpPr/>
            <p:nvPr/>
          </p:nvSpPr>
          <p:spPr>
            <a:xfrm>
              <a:off x="6996636" y="2641130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4C4EC473-EB5B-A32B-EE0F-48B4D92A9787}"/>
                </a:ext>
              </a:extLst>
            </p:cNvPr>
            <p:cNvSpPr/>
            <p:nvPr/>
          </p:nvSpPr>
          <p:spPr>
            <a:xfrm>
              <a:off x="6996636" y="2385283"/>
              <a:ext cx="15061" cy="797"/>
            </a:xfrm>
            <a:custGeom>
              <a:avLst/>
              <a:gdLst>
                <a:gd name="connsiteX0" fmla="*/ 0 w 15061"/>
                <a:gd name="connsiteY0" fmla="*/ 0 h 797"/>
                <a:gd name="connsiteX1" fmla="*/ 15062 w 15061"/>
                <a:gd name="connsiteY1" fmla="*/ 0 h 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1" h="797">
                  <a:moveTo>
                    <a:pt x="0" y="0"/>
                  </a:moveTo>
                  <a:lnTo>
                    <a:pt x="15062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C12214FB-B02A-0A4A-DC71-B435763ED7CC}"/>
                </a:ext>
              </a:extLst>
            </p:cNvPr>
            <p:cNvSpPr/>
            <p:nvPr/>
          </p:nvSpPr>
          <p:spPr>
            <a:xfrm>
              <a:off x="6829468" y="3383695"/>
              <a:ext cx="33319" cy="50012"/>
            </a:xfrm>
            <a:custGeom>
              <a:avLst/>
              <a:gdLst>
                <a:gd name="connsiteX0" fmla="*/ 16660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60 w 33319"/>
                <a:gd name="connsiteY4" fmla="*/ 44848 h 50012"/>
                <a:gd name="connsiteX5" fmla="*/ 24247 w 33319"/>
                <a:gd name="connsiteY5" fmla="*/ 39907 h 50012"/>
                <a:gd name="connsiteX6" fmla="*/ 26798 w 33319"/>
                <a:gd name="connsiteY6" fmla="*/ 25018 h 50012"/>
                <a:gd name="connsiteX7" fmla="*/ 24247 w 33319"/>
                <a:gd name="connsiteY7" fmla="*/ 10138 h 50012"/>
                <a:gd name="connsiteX8" fmla="*/ 16660 w 33319"/>
                <a:gd name="connsiteY8" fmla="*/ 5165 h 50012"/>
                <a:gd name="connsiteX9" fmla="*/ 16660 w 33319"/>
                <a:gd name="connsiteY9" fmla="*/ 0 h 50012"/>
                <a:gd name="connsiteX10" fmla="*/ 29026 w 33319"/>
                <a:gd name="connsiteY10" fmla="*/ 6424 h 50012"/>
                <a:gd name="connsiteX11" fmla="*/ 33319 w 33319"/>
                <a:gd name="connsiteY11" fmla="*/ 25018 h 50012"/>
                <a:gd name="connsiteX12" fmla="*/ 29026 w 33319"/>
                <a:gd name="connsiteY12" fmla="*/ 43621 h 50012"/>
                <a:gd name="connsiteX13" fmla="*/ 16660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60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2" y="44848"/>
                    <a:pt x="16660" y="44848"/>
                  </a:cubicBezTo>
                  <a:cubicBezTo>
                    <a:pt x="20039" y="44848"/>
                    <a:pt x="22568" y="43198"/>
                    <a:pt x="24247" y="39907"/>
                  </a:cubicBezTo>
                  <a:cubicBezTo>
                    <a:pt x="25948" y="36591"/>
                    <a:pt x="26798" y="31626"/>
                    <a:pt x="26798" y="25018"/>
                  </a:cubicBezTo>
                  <a:cubicBezTo>
                    <a:pt x="26798" y="18395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6" y="43621"/>
                  </a:cubicBezTo>
                  <a:cubicBezTo>
                    <a:pt x="26184" y="47885"/>
                    <a:pt x="22063" y="50013"/>
                    <a:pt x="16660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232743F-AB2F-4ABF-60C5-AFA16C96A7A8}"/>
                </a:ext>
              </a:extLst>
            </p:cNvPr>
            <p:cNvSpPr/>
            <p:nvPr/>
          </p:nvSpPr>
          <p:spPr>
            <a:xfrm>
              <a:off x="6874249" y="3424566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625915C6-D660-6EF6-9498-0E274FE0AFAC}"/>
                </a:ext>
              </a:extLst>
            </p:cNvPr>
            <p:cNvSpPr/>
            <p:nvPr/>
          </p:nvSpPr>
          <p:spPr>
            <a:xfrm>
              <a:off x="6892556" y="3383695"/>
              <a:ext cx="33319" cy="50012"/>
            </a:xfrm>
            <a:custGeom>
              <a:avLst/>
              <a:gdLst>
                <a:gd name="connsiteX0" fmla="*/ 16659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59 w 33319"/>
                <a:gd name="connsiteY4" fmla="*/ 44848 h 50012"/>
                <a:gd name="connsiteX5" fmla="*/ 24247 w 33319"/>
                <a:gd name="connsiteY5" fmla="*/ 39907 h 50012"/>
                <a:gd name="connsiteX6" fmla="*/ 26797 w 33319"/>
                <a:gd name="connsiteY6" fmla="*/ 25018 h 50012"/>
                <a:gd name="connsiteX7" fmla="*/ 24247 w 33319"/>
                <a:gd name="connsiteY7" fmla="*/ 10138 h 50012"/>
                <a:gd name="connsiteX8" fmla="*/ 16659 w 33319"/>
                <a:gd name="connsiteY8" fmla="*/ 5165 h 50012"/>
                <a:gd name="connsiteX9" fmla="*/ 16659 w 33319"/>
                <a:gd name="connsiteY9" fmla="*/ 0 h 50012"/>
                <a:gd name="connsiteX10" fmla="*/ 29025 w 33319"/>
                <a:gd name="connsiteY10" fmla="*/ 6424 h 50012"/>
                <a:gd name="connsiteX11" fmla="*/ 33319 w 33319"/>
                <a:gd name="connsiteY11" fmla="*/ 25018 h 50012"/>
                <a:gd name="connsiteX12" fmla="*/ 29025 w 33319"/>
                <a:gd name="connsiteY12" fmla="*/ 43621 h 50012"/>
                <a:gd name="connsiteX13" fmla="*/ 16659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59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59" y="5165"/>
                  </a:moveTo>
                  <a:cubicBezTo>
                    <a:pt x="13301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1" y="44848"/>
                    <a:pt x="16659" y="44848"/>
                  </a:cubicBezTo>
                  <a:cubicBezTo>
                    <a:pt x="20039" y="44848"/>
                    <a:pt x="22567" y="43198"/>
                    <a:pt x="24247" y="39907"/>
                  </a:cubicBezTo>
                  <a:cubicBezTo>
                    <a:pt x="25947" y="36591"/>
                    <a:pt x="26797" y="31626"/>
                    <a:pt x="26797" y="25018"/>
                  </a:cubicBezTo>
                  <a:cubicBezTo>
                    <a:pt x="26797" y="18395"/>
                    <a:pt x="25947" y="13430"/>
                    <a:pt x="24247" y="10138"/>
                  </a:cubicBezTo>
                  <a:cubicBezTo>
                    <a:pt x="22567" y="6822"/>
                    <a:pt x="20039" y="5165"/>
                    <a:pt x="16659" y="5165"/>
                  </a:cubicBezTo>
                  <a:moveTo>
                    <a:pt x="16659" y="0"/>
                  </a:moveTo>
                  <a:cubicBezTo>
                    <a:pt x="22062" y="0"/>
                    <a:pt x="26184" y="2144"/>
                    <a:pt x="29025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5" y="43621"/>
                  </a:cubicBezTo>
                  <a:cubicBezTo>
                    <a:pt x="26184" y="47885"/>
                    <a:pt x="22062" y="50013"/>
                    <a:pt x="16659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4D41CD53-B100-A6BF-6C7C-46BE662601B4}"/>
                </a:ext>
              </a:extLst>
            </p:cNvPr>
            <p:cNvSpPr/>
            <p:nvPr/>
          </p:nvSpPr>
          <p:spPr>
            <a:xfrm>
              <a:off x="6934624" y="3383695"/>
              <a:ext cx="33319" cy="50012"/>
            </a:xfrm>
            <a:custGeom>
              <a:avLst/>
              <a:gdLst>
                <a:gd name="connsiteX0" fmla="*/ 16660 w 33319"/>
                <a:gd name="connsiteY0" fmla="*/ 5165 h 50012"/>
                <a:gd name="connsiteX1" fmla="*/ 9072 w 33319"/>
                <a:gd name="connsiteY1" fmla="*/ 10138 h 50012"/>
                <a:gd name="connsiteX2" fmla="*/ 6554 w 33319"/>
                <a:gd name="connsiteY2" fmla="*/ 25018 h 50012"/>
                <a:gd name="connsiteX3" fmla="*/ 9072 w 33319"/>
                <a:gd name="connsiteY3" fmla="*/ 39907 h 50012"/>
                <a:gd name="connsiteX4" fmla="*/ 16660 w 33319"/>
                <a:gd name="connsiteY4" fmla="*/ 44848 h 50012"/>
                <a:gd name="connsiteX5" fmla="*/ 24247 w 33319"/>
                <a:gd name="connsiteY5" fmla="*/ 39907 h 50012"/>
                <a:gd name="connsiteX6" fmla="*/ 26798 w 33319"/>
                <a:gd name="connsiteY6" fmla="*/ 25018 h 50012"/>
                <a:gd name="connsiteX7" fmla="*/ 24247 w 33319"/>
                <a:gd name="connsiteY7" fmla="*/ 10138 h 50012"/>
                <a:gd name="connsiteX8" fmla="*/ 16660 w 33319"/>
                <a:gd name="connsiteY8" fmla="*/ 5165 h 50012"/>
                <a:gd name="connsiteX9" fmla="*/ 16660 w 33319"/>
                <a:gd name="connsiteY9" fmla="*/ 0 h 50012"/>
                <a:gd name="connsiteX10" fmla="*/ 29026 w 33319"/>
                <a:gd name="connsiteY10" fmla="*/ 6424 h 50012"/>
                <a:gd name="connsiteX11" fmla="*/ 33319 w 33319"/>
                <a:gd name="connsiteY11" fmla="*/ 25018 h 50012"/>
                <a:gd name="connsiteX12" fmla="*/ 29026 w 33319"/>
                <a:gd name="connsiteY12" fmla="*/ 43621 h 50012"/>
                <a:gd name="connsiteX13" fmla="*/ 16660 w 33319"/>
                <a:gd name="connsiteY13" fmla="*/ 50013 h 50012"/>
                <a:gd name="connsiteX14" fmla="*/ 4262 w 33319"/>
                <a:gd name="connsiteY14" fmla="*/ 43621 h 50012"/>
                <a:gd name="connsiteX15" fmla="*/ 0 w 33319"/>
                <a:gd name="connsiteY15" fmla="*/ 25018 h 50012"/>
                <a:gd name="connsiteX16" fmla="*/ 4262 w 33319"/>
                <a:gd name="connsiteY16" fmla="*/ 6424 h 50012"/>
                <a:gd name="connsiteX17" fmla="*/ 16660 w 33319"/>
                <a:gd name="connsiteY17" fmla="*/ 0 h 5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2">
                  <a:moveTo>
                    <a:pt x="16660" y="5165"/>
                  </a:moveTo>
                  <a:cubicBezTo>
                    <a:pt x="13302" y="5165"/>
                    <a:pt x="10772" y="6822"/>
                    <a:pt x="9072" y="10138"/>
                  </a:cubicBezTo>
                  <a:cubicBezTo>
                    <a:pt x="7393" y="13430"/>
                    <a:pt x="6554" y="18395"/>
                    <a:pt x="6554" y="25018"/>
                  </a:cubicBezTo>
                  <a:cubicBezTo>
                    <a:pt x="6554" y="31626"/>
                    <a:pt x="7393" y="36591"/>
                    <a:pt x="9072" y="39907"/>
                  </a:cubicBezTo>
                  <a:cubicBezTo>
                    <a:pt x="10772" y="43198"/>
                    <a:pt x="13302" y="44848"/>
                    <a:pt x="16660" y="44848"/>
                  </a:cubicBezTo>
                  <a:cubicBezTo>
                    <a:pt x="20039" y="44848"/>
                    <a:pt x="22568" y="43198"/>
                    <a:pt x="24247" y="39907"/>
                  </a:cubicBezTo>
                  <a:cubicBezTo>
                    <a:pt x="25948" y="36591"/>
                    <a:pt x="26798" y="31626"/>
                    <a:pt x="26798" y="25018"/>
                  </a:cubicBezTo>
                  <a:cubicBezTo>
                    <a:pt x="26798" y="18395"/>
                    <a:pt x="25948" y="13430"/>
                    <a:pt x="24247" y="10138"/>
                  </a:cubicBezTo>
                  <a:cubicBezTo>
                    <a:pt x="22568" y="6822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4"/>
                    <a:pt x="29026" y="6424"/>
                  </a:cubicBezTo>
                  <a:cubicBezTo>
                    <a:pt x="31888" y="10688"/>
                    <a:pt x="33319" y="16881"/>
                    <a:pt x="33319" y="25018"/>
                  </a:cubicBezTo>
                  <a:cubicBezTo>
                    <a:pt x="33319" y="33140"/>
                    <a:pt x="31888" y="39341"/>
                    <a:pt x="29026" y="43621"/>
                  </a:cubicBezTo>
                  <a:cubicBezTo>
                    <a:pt x="26184" y="47885"/>
                    <a:pt x="22063" y="50013"/>
                    <a:pt x="16660" y="50013"/>
                  </a:cubicBezTo>
                  <a:cubicBezTo>
                    <a:pt x="11257" y="50013"/>
                    <a:pt x="7125" y="47885"/>
                    <a:pt x="4262" y="43621"/>
                  </a:cubicBezTo>
                  <a:cubicBezTo>
                    <a:pt x="1420" y="39341"/>
                    <a:pt x="0" y="33140"/>
                    <a:pt x="0" y="25018"/>
                  </a:cubicBezTo>
                  <a:cubicBezTo>
                    <a:pt x="0" y="16881"/>
                    <a:pt x="1420" y="10688"/>
                    <a:pt x="4262" y="6424"/>
                  </a:cubicBezTo>
                  <a:cubicBezTo>
                    <a:pt x="7125" y="2144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500D0AE-EDC6-81C3-E647-4F01A1DFF374}"/>
                </a:ext>
              </a:extLst>
            </p:cNvPr>
            <p:cNvSpPr/>
            <p:nvPr/>
          </p:nvSpPr>
          <p:spPr>
            <a:xfrm>
              <a:off x="6830856" y="3127849"/>
              <a:ext cx="33319" cy="50009"/>
            </a:xfrm>
            <a:custGeom>
              <a:avLst/>
              <a:gdLst>
                <a:gd name="connsiteX0" fmla="*/ 16660 w 33319"/>
                <a:gd name="connsiteY0" fmla="*/ 5165 h 50009"/>
                <a:gd name="connsiteX1" fmla="*/ 9072 w 33319"/>
                <a:gd name="connsiteY1" fmla="*/ 10138 h 50009"/>
                <a:gd name="connsiteX2" fmla="*/ 6554 w 33319"/>
                <a:gd name="connsiteY2" fmla="*/ 25023 h 50009"/>
                <a:gd name="connsiteX3" fmla="*/ 9072 w 33319"/>
                <a:gd name="connsiteY3" fmla="*/ 39903 h 50009"/>
                <a:gd name="connsiteX4" fmla="*/ 16660 w 33319"/>
                <a:gd name="connsiteY4" fmla="*/ 44845 h 50009"/>
                <a:gd name="connsiteX5" fmla="*/ 24247 w 33319"/>
                <a:gd name="connsiteY5" fmla="*/ 39903 h 50009"/>
                <a:gd name="connsiteX6" fmla="*/ 26798 w 33319"/>
                <a:gd name="connsiteY6" fmla="*/ 25023 h 50009"/>
                <a:gd name="connsiteX7" fmla="*/ 24247 w 33319"/>
                <a:gd name="connsiteY7" fmla="*/ 10138 h 50009"/>
                <a:gd name="connsiteX8" fmla="*/ 16660 w 33319"/>
                <a:gd name="connsiteY8" fmla="*/ 5165 h 50009"/>
                <a:gd name="connsiteX9" fmla="*/ 16660 w 33319"/>
                <a:gd name="connsiteY9" fmla="*/ 0 h 50009"/>
                <a:gd name="connsiteX10" fmla="*/ 29026 w 33319"/>
                <a:gd name="connsiteY10" fmla="*/ 6425 h 50009"/>
                <a:gd name="connsiteX11" fmla="*/ 33319 w 33319"/>
                <a:gd name="connsiteY11" fmla="*/ 25023 h 50009"/>
                <a:gd name="connsiteX12" fmla="*/ 29026 w 33319"/>
                <a:gd name="connsiteY12" fmla="*/ 43617 h 50009"/>
                <a:gd name="connsiteX13" fmla="*/ 16660 w 33319"/>
                <a:gd name="connsiteY13" fmla="*/ 50009 h 50009"/>
                <a:gd name="connsiteX14" fmla="*/ 4262 w 33319"/>
                <a:gd name="connsiteY14" fmla="*/ 43617 h 50009"/>
                <a:gd name="connsiteX15" fmla="*/ 0 w 33319"/>
                <a:gd name="connsiteY15" fmla="*/ 25023 h 50009"/>
                <a:gd name="connsiteX16" fmla="*/ 4262 w 33319"/>
                <a:gd name="connsiteY16" fmla="*/ 6425 h 50009"/>
                <a:gd name="connsiteX17" fmla="*/ 16660 w 33319"/>
                <a:gd name="connsiteY17" fmla="*/ 0 h 5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09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27"/>
                    <a:pt x="6554" y="18392"/>
                    <a:pt x="6554" y="25023"/>
                  </a:cubicBezTo>
                  <a:cubicBezTo>
                    <a:pt x="6554" y="31630"/>
                    <a:pt x="7393" y="36588"/>
                    <a:pt x="9072" y="39903"/>
                  </a:cubicBezTo>
                  <a:cubicBezTo>
                    <a:pt x="10772" y="43195"/>
                    <a:pt x="13302" y="44845"/>
                    <a:pt x="16660" y="44845"/>
                  </a:cubicBezTo>
                  <a:cubicBezTo>
                    <a:pt x="20039" y="44845"/>
                    <a:pt x="22568" y="43195"/>
                    <a:pt x="24247" y="39903"/>
                  </a:cubicBezTo>
                  <a:cubicBezTo>
                    <a:pt x="25948" y="36588"/>
                    <a:pt x="26798" y="31630"/>
                    <a:pt x="26798" y="25023"/>
                  </a:cubicBezTo>
                  <a:cubicBezTo>
                    <a:pt x="26798" y="18392"/>
                    <a:pt x="25948" y="13427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2" y="0"/>
                    <a:pt x="26184" y="2142"/>
                    <a:pt x="29026" y="6425"/>
                  </a:cubicBezTo>
                  <a:cubicBezTo>
                    <a:pt x="31888" y="10689"/>
                    <a:pt x="33319" y="16886"/>
                    <a:pt x="33319" y="25023"/>
                  </a:cubicBezTo>
                  <a:cubicBezTo>
                    <a:pt x="33319" y="33137"/>
                    <a:pt x="31888" y="39337"/>
                    <a:pt x="29026" y="43617"/>
                  </a:cubicBezTo>
                  <a:cubicBezTo>
                    <a:pt x="26184" y="47881"/>
                    <a:pt x="22062" y="50009"/>
                    <a:pt x="16660" y="50009"/>
                  </a:cubicBezTo>
                  <a:cubicBezTo>
                    <a:pt x="11257" y="50009"/>
                    <a:pt x="7125" y="47881"/>
                    <a:pt x="4262" y="43617"/>
                  </a:cubicBezTo>
                  <a:cubicBezTo>
                    <a:pt x="1420" y="39337"/>
                    <a:pt x="0" y="33137"/>
                    <a:pt x="0" y="25023"/>
                  </a:cubicBezTo>
                  <a:cubicBezTo>
                    <a:pt x="0" y="16886"/>
                    <a:pt x="1420" y="10689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C544005D-0F47-2916-AAA8-60F29E4F054D}"/>
                </a:ext>
              </a:extLst>
            </p:cNvPr>
            <p:cNvSpPr/>
            <p:nvPr/>
          </p:nvSpPr>
          <p:spPr>
            <a:xfrm>
              <a:off x="6875637" y="3168724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2 w 6812"/>
                <a:gd name="connsiteY1" fmla="*/ 0 h 8201"/>
                <a:gd name="connsiteX2" fmla="*/ 6812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2" y="0"/>
                  </a:lnTo>
                  <a:lnTo>
                    <a:pt x="6812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D344AA3-7AA4-577B-B0F8-88CC9F73433A}"/>
                </a:ext>
              </a:extLst>
            </p:cNvPr>
            <p:cNvSpPr/>
            <p:nvPr/>
          </p:nvSpPr>
          <p:spPr>
            <a:xfrm>
              <a:off x="6894428" y="3127849"/>
              <a:ext cx="30607" cy="49076"/>
            </a:xfrm>
            <a:custGeom>
              <a:avLst/>
              <a:gdLst>
                <a:gd name="connsiteX0" fmla="*/ 7846 w 30607"/>
                <a:gd name="connsiteY0" fmla="*/ 43586 h 49076"/>
                <a:gd name="connsiteX1" fmla="*/ 30608 w 30607"/>
                <a:gd name="connsiteY1" fmla="*/ 43586 h 49076"/>
                <a:gd name="connsiteX2" fmla="*/ 30608 w 30607"/>
                <a:gd name="connsiteY2" fmla="*/ 49077 h 49076"/>
                <a:gd name="connsiteX3" fmla="*/ 0 w 30607"/>
                <a:gd name="connsiteY3" fmla="*/ 49077 h 49076"/>
                <a:gd name="connsiteX4" fmla="*/ 0 w 30607"/>
                <a:gd name="connsiteY4" fmla="*/ 43586 h 49076"/>
                <a:gd name="connsiteX5" fmla="*/ 10106 w 30607"/>
                <a:gd name="connsiteY5" fmla="*/ 33288 h 49076"/>
                <a:gd name="connsiteX6" fmla="*/ 18178 w 30607"/>
                <a:gd name="connsiteY6" fmla="*/ 24927 h 49076"/>
                <a:gd name="connsiteX7" fmla="*/ 22536 w 30607"/>
                <a:gd name="connsiteY7" fmla="*/ 18982 h 49076"/>
                <a:gd name="connsiteX8" fmla="*/ 23796 w 30607"/>
                <a:gd name="connsiteY8" fmla="*/ 14176 h 49076"/>
                <a:gd name="connsiteX9" fmla="*/ 21083 w 30607"/>
                <a:gd name="connsiteY9" fmla="*/ 7910 h 49076"/>
                <a:gd name="connsiteX10" fmla="*/ 14077 w 30607"/>
                <a:gd name="connsiteY10" fmla="*/ 5488 h 49076"/>
                <a:gd name="connsiteX11" fmla="*/ 7588 w 30607"/>
                <a:gd name="connsiteY11" fmla="*/ 6554 h 49076"/>
                <a:gd name="connsiteX12" fmla="*/ 323 w 30607"/>
                <a:gd name="connsiteY12" fmla="*/ 9783 h 49076"/>
                <a:gd name="connsiteX13" fmla="*/ 323 w 30607"/>
                <a:gd name="connsiteY13" fmla="*/ 3196 h 49076"/>
                <a:gd name="connsiteX14" fmla="*/ 7685 w 30607"/>
                <a:gd name="connsiteY14" fmla="*/ 807 h 49076"/>
                <a:gd name="connsiteX15" fmla="*/ 13948 w 30607"/>
                <a:gd name="connsiteY15" fmla="*/ 0 h 49076"/>
                <a:gd name="connsiteX16" fmla="*/ 25894 w 30607"/>
                <a:gd name="connsiteY16" fmla="*/ 3745 h 49076"/>
                <a:gd name="connsiteX17" fmla="*/ 30350 w 30607"/>
                <a:gd name="connsiteY17" fmla="*/ 13753 h 49076"/>
                <a:gd name="connsiteX18" fmla="*/ 29219 w 30607"/>
                <a:gd name="connsiteY18" fmla="*/ 19404 h 49076"/>
                <a:gd name="connsiteX19" fmla="*/ 25183 w 30607"/>
                <a:gd name="connsiteY19" fmla="*/ 25669 h 49076"/>
                <a:gd name="connsiteX20" fmla="*/ 20050 w 30607"/>
                <a:gd name="connsiteY20" fmla="*/ 31088 h 49076"/>
                <a:gd name="connsiteX21" fmla="*/ 7846 w 30607"/>
                <a:gd name="connsiteY21" fmla="*/ 43586 h 4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07" h="49076">
                  <a:moveTo>
                    <a:pt x="7846" y="43586"/>
                  </a:moveTo>
                  <a:lnTo>
                    <a:pt x="30608" y="43586"/>
                  </a:lnTo>
                  <a:lnTo>
                    <a:pt x="30608" y="49077"/>
                  </a:lnTo>
                  <a:lnTo>
                    <a:pt x="0" y="49077"/>
                  </a:lnTo>
                  <a:lnTo>
                    <a:pt x="0" y="43586"/>
                  </a:lnTo>
                  <a:cubicBezTo>
                    <a:pt x="2476" y="41027"/>
                    <a:pt x="5845" y="37592"/>
                    <a:pt x="10106" y="33288"/>
                  </a:cubicBezTo>
                  <a:cubicBezTo>
                    <a:pt x="14389" y="28960"/>
                    <a:pt x="17080" y="26179"/>
                    <a:pt x="18178" y="24927"/>
                  </a:cubicBezTo>
                  <a:cubicBezTo>
                    <a:pt x="20265" y="22576"/>
                    <a:pt x="21718" y="20600"/>
                    <a:pt x="22536" y="18982"/>
                  </a:cubicBezTo>
                  <a:cubicBezTo>
                    <a:pt x="23376" y="17348"/>
                    <a:pt x="23796" y="15746"/>
                    <a:pt x="23796" y="14176"/>
                  </a:cubicBezTo>
                  <a:cubicBezTo>
                    <a:pt x="23796" y="11609"/>
                    <a:pt x="22892" y="9524"/>
                    <a:pt x="21083" y="7910"/>
                  </a:cubicBezTo>
                  <a:cubicBezTo>
                    <a:pt x="19297" y="6296"/>
                    <a:pt x="16961" y="5488"/>
                    <a:pt x="14077" y="5488"/>
                  </a:cubicBezTo>
                  <a:cubicBezTo>
                    <a:pt x="12033" y="5488"/>
                    <a:pt x="9869" y="5844"/>
                    <a:pt x="7588" y="6554"/>
                  </a:cubicBezTo>
                  <a:cubicBezTo>
                    <a:pt x="5328" y="7264"/>
                    <a:pt x="2906" y="8341"/>
                    <a:pt x="323" y="9783"/>
                  </a:cubicBezTo>
                  <a:lnTo>
                    <a:pt x="323" y="3196"/>
                  </a:lnTo>
                  <a:cubicBezTo>
                    <a:pt x="2949" y="2142"/>
                    <a:pt x="5403" y="1345"/>
                    <a:pt x="7685" y="807"/>
                  </a:cubicBezTo>
                  <a:cubicBezTo>
                    <a:pt x="9966" y="269"/>
                    <a:pt x="12053" y="0"/>
                    <a:pt x="13948" y="0"/>
                  </a:cubicBezTo>
                  <a:cubicBezTo>
                    <a:pt x="18941" y="0"/>
                    <a:pt x="22924" y="1248"/>
                    <a:pt x="25894" y="3745"/>
                  </a:cubicBezTo>
                  <a:cubicBezTo>
                    <a:pt x="28865" y="6242"/>
                    <a:pt x="30350" y="9578"/>
                    <a:pt x="30350" y="13753"/>
                  </a:cubicBezTo>
                  <a:cubicBezTo>
                    <a:pt x="30350" y="15738"/>
                    <a:pt x="29973" y="17619"/>
                    <a:pt x="29219" y="19404"/>
                  </a:cubicBezTo>
                  <a:cubicBezTo>
                    <a:pt x="28488" y="21166"/>
                    <a:pt x="27142" y="23254"/>
                    <a:pt x="25183" y="25669"/>
                  </a:cubicBezTo>
                  <a:cubicBezTo>
                    <a:pt x="24645" y="26290"/>
                    <a:pt x="22934" y="28100"/>
                    <a:pt x="20050" y="31088"/>
                  </a:cubicBezTo>
                  <a:cubicBezTo>
                    <a:pt x="17165" y="34061"/>
                    <a:pt x="13097" y="38222"/>
                    <a:pt x="7846" y="4358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E7A3F5C2-549E-A3E0-C289-A78A32F345E6}"/>
                </a:ext>
              </a:extLst>
            </p:cNvPr>
            <p:cNvSpPr/>
            <p:nvPr/>
          </p:nvSpPr>
          <p:spPr>
            <a:xfrm>
              <a:off x="6936756" y="3128720"/>
              <a:ext cx="31187" cy="49138"/>
            </a:xfrm>
            <a:custGeom>
              <a:avLst/>
              <a:gdLst>
                <a:gd name="connsiteX0" fmla="*/ 2034 w 31187"/>
                <a:gd name="connsiteY0" fmla="*/ 0 h 49138"/>
                <a:gd name="connsiteX1" fmla="*/ 27636 w 31187"/>
                <a:gd name="connsiteY1" fmla="*/ 0 h 49138"/>
                <a:gd name="connsiteX2" fmla="*/ 27636 w 31187"/>
                <a:gd name="connsiteY2" fmla="*/ 5489 h 49138"/>
                <a:gd name="connsiteX3" fmla="*/ 8007 w 31187"/>
                <a:gd name="connsiteY3" fmla="*/ 5489 h 49138"/>
                <a:gd name="connsiteX4" fmla="*/ 8007 w 31187"/>
                <a:gd name="connsiteY4" fmla="*/ 17306 h 49138"/>
                <a:gd name="connsiteX5" fmla="*/ 10848 w 31187"/>
                <a:gd name="connsiteY5" fmla="*/ 16596 h 49138"/>
                <a:gd name="connsiteX6" fmla="*/ 13690 w 31187"/>
                <a:gd name="connsiteY6" fmla="*/ 16341 h 49138"/>
                <a:gd name="connsiteX7" fmla="*/ 26474 w 31187"/>
                <a:gd name="connsiteY7" fmla="*/ 20757 h 49138"/>
                <a:gd name="connsiteX8" fmla="*/ 31188 w 31187"/>
                <a:gd name="connsiteY8" fmla="*/ 32736 h 49138"/>
                <a:gd name="connsiteX9" fmla="*/ 26345 w 31187"/>
                <a:gd name="connsiteY9" fmla="*/ 44842 h 49138"/>
                <a:gd name="connsiteX10" fmla="*/ 12688 w 31187"/>
                <a:gd name="connsiteY10" fmla="*/ 49138 h 49138"/>
                <a:gd name="connsiteX11" fmla="*/ 6489 w 31187"/>
                <a:gd name="connsiteY11" fmla="*/ 48620 h 49138"/>
                <a:gd name="connsiteX12" fmla="*/ 0 w 31187"/>
                <a:gd name="connsiteY12" fmla="*/ 47074 h 49138"/>
                <a:gd name="connsiteX13" fmla="*/ 0 w 31187"/>
                <a:gd name="connsiteY13" fmla="*/ 40523 h 49138"/>
                <a:gd name="connsiteX14" fmla="*/ 6005 w 31187"/>
                <a:gd name="connsiteY14" fmla="*/ 42874 h 49138"/>
                <a:gd name="connsiteX15" fmla="*/ 12559 w 31187"/>
                <a:gd name="connsiteY15" fmla="*/ 43655 h 49138"/>
                <a:gd name="connsiteX16" fmla="*/ 21405 w 31187"/>
                <a:gd name="connsiteY16" fmla="*/ 40714 h 49138"/>
                <a:gd name="connsiteX17" fmla="*/ 24667 w 31187"/>
                <a:gd name="connsiteY17" fmla="*/ 32736 h 49138"/>
                <a:gd name="connsiteX18" fmla="*/ 21405 w 31187"/>
                <a:gd name="connsiteY18" fmla="*/ 24766 h 49138"/>
                <a:gd name="connsiteX19" fmla="*/ 12559 w 31187"/>
                <a:gd name="connsiteY19" fmla="*/ 21825 h 49138"/>
                <a:gd name="connsiteX20" fmla="*/ 7329 w 31187"/>
                <a:gd name="connsiteY20" fmla="*/ 22406 h 49138"/>
                <a:gd name="connsiteX21" fmla="*/ 2034 w 31187"/>
                <a:gd name="connsiteY21" fmla="*/ 24216 h 49138"/>
                <a:gd name="connsiteX22" fmla="*/ 2034 w 31187"/>
                <a:gd name="connsiteY22" fmla="*/ 0 h 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8">
                  <a:moveTo>
                    <a:pt x="2034" y="0"/>
                  </a:moveTo>
                  <a:lnTo>
                    <a:pt x="27636" y="0"/>
                  </a:lnTo>
                  <a:lnTo>
                    <a:pt x="27636" y="5489"/>
                  </a:lnTo>
                  <a:lnTo>
                    <a:pt x="8007" y="5489"/>
                  </a:lnTo>
                  <a:lnTo>
                    <a:pt x="8007" y="17306"/>
                  </a:lnTo>
                  <a:cubicBezTo>
                    <a:pt x="8954" y="16979"/>
                    <a:pt x="9901" y="16748"/>
                    <a:pt x="10848" y="16596"/>
                  </a:cubicBezTo>
                  <a:cubicBezTo>
                    <a:pt x="11795" y="16429"/>
                    <a:pt x="12742" y="16341"/>
                    <a:pt x="13690" y="16341"/>
                  </a:cubicBezTo>
                  <a:cubicBezTo>
                    <a:pt x="19070" y="16341"/>
                    <a:pt x="23332" y="17816"/>
                    <a:pt x="26474" y="20757"/>
                  </a:cubicBezTo>
                  <a:cubicBezTo>
                    <a:pt x="29617" y="23706"/>
                    <a:pt x="31188" y="27699"/>
                    <a:pt x="31188" y="32736"/>
                  </a:cubicBezTo>
                  <a:cubicBezTo>
                    <a:pt x="31188" y="37924"/>
                    <a:pt x="29574" y="41965"/>
                    <a:pt x="26345" y="44842"/>
                  </a:cubicBezTo>
                  <a:cubicBezTo>
                    <a:pt x="23117" y="47704"/>
                    <a:pt x="18565" y="49138"/>
                    <a:pt x="12688" y="49138"/>
                  </a:cubicBezTo>
                  <a:cubicBezTo>
                    <a:pt x="10665" y="49138"/>
                    <a:pt x="8599" y="48963"/>
                    <a:pt x="6489" y="48620"/>
                  </a:cubicBezTo>
                  <a:cubicBezTo>
                    <a:pt x="4402" y="48278"/>
                    <a:pt x="2239" y="47767"/>
                    <a:pt x="0" y="47074"/>
                  </a:cubicBezTo>
                  <a:lnTo>
                    <a:pt x="0" y="40523"/>
                  </a:lnTo>
                  <a:cubicBezTo>
                    <a:pt x="1938" y="41575"/>
                    <a:pt x="3939" y="42356"/>
                    <a:pt x="6005" y="42874"/>
                  </a:cubicBezTo>
                  <a:cubicBezTo>
                    <a:pt x="8071" y="43392"/>
                    <a:pt x="10256" y="43655"/>
                    <a:pt x="12559" y="43655"/>
                  </a:cubicBezTo>
                  <a:cubicBezTo>
                    <a:pt x="16283" y="43655"/>
                    <a:pt x="19232" y="42675"/>
                    <a:pt x="21405" y="40714"/>
                  </a:cubicBezTo>
                  <a:cubicBezTo>
                    <a:pt x="23580" y="38753"/>
                    <a:pt x="24667" y="36091"/>
                    <a:pt x="24667" y="32736"/>
                  </a:cubicBezTo>
                  <a:cubicBezTo>
                    <a:pt x="24667" y="29380"/>
                    <a:pt x="23580" y="26718"/>
                    <a:pt x="21405" y="24766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6"/>
                    <a:pt x="7329" y="22406"/>
                  </a:cubicBezTo>
                  <a:cubicBezTo>
                    <a:pt x="5607" y="22797"/>
                    <a:pt x="3842" y="23395"/>
                    <a:pt x="2034" y="24216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8ED709F-88AB-9F85-363D-765768560923}"/>
                </a:ext>
              </a:extLst>
            </p:cNvPr>
            <p:cNvSpPr/>
            <p:nvPr/>
          </p:nvSpPr>
          <p:spPr>
            <a:xfrm>
              <a:off x="6829468" y="2872002"/>
              <a:ext cx="33319" cy="50011"/>
            </a:xfrm>
            <a:custGeom>
              <a:avLst/>
              <a:gdLst>
                <a:gd name="connsiteX0" fmla="*/ 16660 w 33319"/>
                <a:gd name="connsiteY0" fmla="*/ 5165 h 50011"/>
                <a:gd name="connsiteX1" fmla="*/ 9072 w 33319"/>
                <a:gd name="connsiteY1" fmla="*/ 10138 h 50011"/>
                <a:gd name="connsiteX2" fmla="*/ 6554 w 33319"/>
                <a:gd name="connsiteY2" fmla="*/ 25021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1 h 50011"/>
                <a:gd name="connsiteX7" fmla="*/ 24247 w 33319"/>
                <a:gd name="connsiteY7" fmla="*/ 10138 h 50011"/>
                <a:gd name="connsiteX8" fmla="*/ 16660 w 33319"/>
                <a:gd name="connsiteY8" fmla="*/ 5165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1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1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1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1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1"/>
                  </a:cubicBezTo>
                  <a:cubicBezTo>
                    <a:pt x="33319" y="33136"/>
                    <a:pt x="31888" y="39335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5"/>
                    <a:pt x="0" y="33136"/>
                    <a:pt x="0" y="25021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AA08AEC5-B32D-16A6-31E4-0AFCD8A1D394}"/>
                </a:ext>
              </a:extLst>
            </p:cNvPr>
            <p:cNvSpPr/>
            <p:nvPr/>
          </p:nvSpPr>
          <p:spPr>
            <a:xfrm>
              <a:off x="6874249" y="2912876"/>
              <a:ext cx="6812" cy="8201"/>
            </a:xfrm>
            <a:custGeom>
              <a:avLst/>
              <a:gdLst>
                <a:gd name="connsiteX0" fmla="*/ 0 w 6812"/>
                <a:gd name="connsiteY0" fmla="*/ 0 h 8201"/>
                <a:gd name="connsiteX1" fmla="*/ 6813 w 6812"/>
                <a:gd name="connsiteY1" fmla="*/ 0 h 8201"/>
                <a:gd name="connsiteX2" fmla="*/ 6813 w 6812"/>
                <a:gd name="connsiteY2" fmla="*/ 8201 h 8201"/>
                <a:gd name="connsiteX3" fmla="*/ 0 w 6812"/>
                <a:gd name="connsiteY3" fmla="*/ 8201 h 8201"/>
                <a:gd name="connsiteX4" fmla="*/ 0 w 6812"/>
                <a:gd name="connsiteY4" fmla="*/ 0 h 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1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44F59AA4-6A58-1251-CBA9-071C17842E59}"/>
                </a:ext>
              </a:extLst>
            </p:cNvPr>
            <p:cNvSpPr/>
            <p:nvPr/>
          </p:nvSpPr>
          <p:spPr>
            <a:xfrm>
              <a:off x="6893298" y="2872874"/>
              <a:ext cx="31187" cy="49139"/>
            </a:xfrm>
            <a:custGeom>
              <a:avLst/>
              <a:gdLst>
                <a:gd name="connsiteX0" fmla="*/ 2034 w 31187"/>
                <a:gd name="connsiteY0" fmla="*/ 0 h 49139"/>
                <a:gd name="connsiteX1" fmla="*/ 27636 w 31187"/>
                <a:gd name="connsiteY1" fmla="*/ 0 h 49139"/>
                <a:gd name="connsiteX2" fmla="*/ 27636 w 31187"/>
                <a:gd name="connsiteY2" fmla="*/ 5488 h 49139"/>
                <a:gd name="connsiteX3" fmla="*/ 8007 w 31187"/>
                <a:gd name="connsiteY3" fmla="*/ 5488 h 49139"/>
                <a:gd name="connsiteX4" fmla="*/ 8007 w 31187"/>
                <a:gd name="connsiteY4" fmla="*/ 17305 h 49139"/>
                <a:gd name="connsiteX5" fmla="*/ 10848 w 31187"/>
                <a:gd name="connsiteY5" fmla="*/ 16595 h 49139"/>
                <a:gd name="connsiteX6" fmla="*/ 13689 w 31187"/>
                <a:gd name="connsiteY6" fmla="*/ 16336 h 49139"/>
                <a:gd name="connsiteX7" fmla="*/ 26474 w 31187"/>
                <a:gd name="connsiteY7" fmla="*/ 20760 h 49139"/>
                <a:gd name="connsiteX8" fmla="*/ 31188 w 31187"/>
                <a:gd name="connsiteY8" fmla="*/ 32738 h 49139"/>
                <a:gd name="connsiteX9" fmla="*/ 26345 w 31187"/>
                <a:gd name="connsiteY9" fmla="*/ 44846 h 49139"/>
                <a:gd name="connsiteX10" fmla="*/ 12688 w 31187"/>
                <a:gd name="connsiteY10" fmla="*/ 49139 h 49139"/>
                <a:gd name="connsiteX11" fmla="*/ 6489 w 31187"/>
                <a:gd name="connsiteY11" fmla="*/ 48623 h 49139"/>
                <a:gd name="connsiteX12" fmla="*/ 0 w 31187"/>
                <a:gd name="connsiteY12" fmla="*/ 47073 h 49139"/>
                <a:gd name="connsiteX13" fmla="*/ 0 w 31187"/>
                <a:gd name="connsiteY13" fmla="*/ 40519 h 49139"/>
                <a:gd name="connsiteX14" fmla="*/ 6005 w 31187"/>
                <a:gd name="connsiteY14" fmla="*/ 42876 h 49139"/>
                <a:gd name="connsiteX15" fmla="*/ 12559 w 31187"/>
                <a:gd name="connsiteY15" fmla="*/ 43651 h 49139"/>
                <a:gd name="connsiteX16" fmla="*/ 21405 w 31187"/>
                <a:gd name="connsiteY16" fmla="*/ 40713 h 49139"/>
                <a:gd name="connsiteX17" fmla="*/ 24666 w 31187"/>
                <a:gd name="connsiteY17" fmla="*/ 32738 h 49139"/>
                <a:gd name="connsiteX18" fmla="*/ 21405 w 31187"/>
                <a:gd name="connsiteY18" fmla="*/ 24763 h 49139"/>
                <a:gd name="connsiteX19" fmla="*/ 12559 w 31187"/>
                <a:gd name="connsiteY19" fmla="*/ 21825 h 49139"/>
                <a:gd name="connsiteX20" fmla="*/ 7329 w 31187"/>
                <a:gd name="connsiteY20" fmla="*/ 22406 h 49139"/>
                <a:gd name="connsiteX21" fmla="*/ 2034 w 31187"/>
                <a:gd name="connsiteY21" fmla="*/ 24214 h 49139"/>
                <a:gd name="connsiteX22" fmla="*/ 2034 w 31187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9">
                  <a:moveTo>
                    <a:pt x="2034" y="0"/>
                  </a:moveTo>
                  <a:lnTo>
                    <a:pt x="27636" y="0"/>
                  </a:lnTo>
                  <a:lnTo>
                    <a:pt x="27636" y="5488"/>
                  </a:lnTo>
                  <a:lnTo>
                    <a:pt x="8007" y="5488"/>
                  </a:lnTo>
                  <a:lnTo>
                    <a:pt x="8007" y="17305"/>
                  </a:lnTo>
                  <a:cubicBezTo>
                    <a:pt x="8954" y="16982"/>
                    <a:pt x="9901" y="16745"/>
                    <a:pt x="10848" y="16595"/>
                  </a:cubicBezTo>
                  <a:cubicBezTo>
                    <a:pt x="11795" y="16422"/>
                    <a:pt x="12742" y="16336"/>
                    <a:pt x="13689" y="16336"/>
                  </a:cubicBezTo>
                  <a:cubicBezTo>
                    <a:pt x="19070" y="16336"/>
                    <a:pt x="23332" y="17811"/>
                    <a:pt x="26474" y="20760"/>
                  </a:cubicBezTo>
                  <a:cubicBezTo>
                    <a:pt x="29617" y="23709"/>
                    <a:pt x="31188" y="27702"/>
                    <a:pt x="31188" y="32738"/>
                  </a:cubicBezTo>
                  <a:cubicBezTo>
                    <a:pt x="31188" y="37925"/>
                    <a:pt x="29574" y="41961"/>
                    <a:pt x="26345" y="44846"/>
                  </a:cubicBezTo>
                  <a:cubicBezTo>
                    <a:pt x="23117" y="47708"/>
                    <a:pt x="18565" y="49139"/>
                    <a:pt x="12688" y="49139"/>
                  </a:cubicBezTo>
                  <a:cubicBezTo>
                    <a:pt x="10665" y="49139"/>
                    <a:pt x="8599" y="48967"/>
                    <a:pt x="6489" y="48623"/>
                  </a:cubicBezTo>
                  <a:cubicBezTo>
                    <a:pt x="4401" y="48278"/>
                    <a:pt x="2238" y="47762"/>
                    <a:pt x="0" y="47073"/>
                  </a:cubicBezTo>
                  <a:lnTo>
                    <a:pt x="0" y="40519"/>
                  </a:lnTo>
                  <a:cubicBezTo>
                    <a:pt x="1937" y="41573"/>
                    <a:pt x="3938" y="42359"/>
                    <a:pt x="6005" y="42876"/>
                  </a:cubicBezTo>
                  <a:cubicBezTo>
                    <a:pt x="8071" y="43393"/>
                    <a:pt x="10256" y="43651"/>
                    <a:pt x="12559" y="43651"/>
                  </a:cubicBezTo>
                  <a:cubicBezTo>
                    <a:pt x="16283" y="43651"/>
                    <a:pt x="19232" y="42671"/>
                    <a:pt x="21405" y="40713"/>
                  </a:cubicBezTo>
                  <a:cubicBezTo>
                    <a:pt x="23579" y="38754"/>
                    <a:pt x="24666" y="36096"/>
                    <a:pt x="24666" y="32738"/>
                  </a:cubicBezTo>
                  <a:cubicBezTo>
                    <a:pt x="24666" y="29380"/>
                    <a:pt x="23579" y="26721"/>
                    <a:pt x="21405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9"/>
                    <a:pt x="7329" y="22406"/>
                  </a:cubicBezTo>
                  <a:cubicBezTo>
                    <a:pt x="5606" y="22794"/>
                    <a:pt x="3842" y="23396"/>
                    <a:pt x="2034" y="24214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B4D41AD-722E-17A4-3E81-AF0700B07BCA}"/>
                </a:ext>
              </a:extLst>
            </p:cNvPr>
            <p:cNvSpPr/>
            <p:nvPr/>
          </p:nvSpPr>
          <p:spPr>
            <a:xfrm>
              <a:off x="6934624" y="2872002"/>
              <a:ext cx="33319" cy="50011"/>
            </a:xfrm>
            <a:custGeom>
              <a:avLst/>
              <a:gdLst>
                <a:gd name="connsiteX0" fmla="*/ 16660 w 33319"/>
                <a:gd name="connsiteY0" fmla="*/ 5165 h 50011"/>
                <a:gd name="connsiteX1" fmla="*/ 9072 w 33319"/>
                <a:gd name="connsiteY1" fmla="*/ 10138 h 50011"/>
                <a:gd name="connsiteX2" fmla="*/ 6554 w 33319"/>
                <a:gd name="connsiteY2" fmla="*/ 25021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1 h 50011"/>
                <a:gd name="connsiteX7" fmla="*/ 24247 w 33319"/>
                <a:gd name="connsiteY7" fmla="*/ 10138 h 50011"/>
                <a:gd name="connsiteX8" fmla="*/ 16660 w 33319"/>
                <a:gd name="connsiteY8" fmla="*/ 5165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1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1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5"/>
                  </a:moveTo>
                  <a:cubicBezTo>
                    <a:pt x="13302" y="5165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1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1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5"/>
                    <a:pt x="16660" y="5165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1"/>
                  </a:cubicBezTo>
                  <a:cubicBezTo>
                    <a:pt x="33319" y="33136"/>
                    <a:pt x="31888" y="39335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5"/>
                    <a:pt x="0" y="33136"/>
                    <a:pt x="0" y="25021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7A95F886-ACF1-5875-5CE1-02A173139CFB}"/>
                </a:ext>
              </a:extLst>
            </p:cNvPr>
            <p:cNvSpPr/>
            <p:nvPr/>
          </p:nvSpPr>
          <p:spPr>
            <a:xfrm>
              <a:off x="6830856" y="2616156"/>
              <a:ext cx="33319" cy="50011"/>
            </a:xfrm>
            <a:custGeom>
              <a:avLst/>
              <a:gdLst>
                <a:gd name="connsiteX0" fmla="*/ 16660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2 h 50011"/>
                <a:gd name="connsiteX7" fmla="*/ 24247 w 33319"/>
                <a:gd name="connsiteY7" fmla="*/ 10138 h 50011"/>
                <a:gd name="connsiteX8" fmla="*/ 16660 w 33319"/>
                <a:gd name="connsiteY8" fmla="*/ 5166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2 h 50011"/>
                <a:gd name="connsiteX12" fmla="*/ 29026 w 33319"/>
                <a:gd name="connsiteY12" fmla="*/ 43619 h 50011"/>
                <a:gd name="connsiteX13" fmla="*/ 16660 w 33319"/>
                <a:gd name="connsiteY13" fmla="*/ 50012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6"/>
                  </a:moveTo>
                  <a:cubicBezTo>
                    <a:pt x="13302" y="5166"/>
                    <a:pt x="10772" y="6823"/>
                    <a:pt x="9072" y="10138"/>
                  </a:cubicBezTo>
                  <a:cubicBezTo>
                    <a:pt x="7393" y="13431"/>
                    <a:pt x="6554" y="18393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2"/>
                  </a:cubicBezTo>
                  <a:cubicBezTo>
                    <a:pt x="26798" y="18393"/>
                    <a:pt x="25948" y="13431"/>
                    <a:pt x="24247" y="10138"/>
                  </a:cubicBezTo>
                  <a:cubicBezTo>
                    <a:pt x="22568" y="6823"/>
                    <a:pt x="20039" y="5166"/>
                    <a:pt x="16660" y="5166"/>
                  </a:cubicBezTo>
                  <a:moveTo>
                    <a:pt x="16660" y="0"/>
                  </a:moveTo>
                  <a:cubicBezTo>
                    <a:pt x="22062" y="0"/>
                    <a:pt x="26184" y="2142"/>
                    <a:pt x="29026" y="6425"/>
                  </a:cubicBezTo>
                  <a:cubicBezTo>
                    <a:pt x="31888" y="10686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6" y="43619"/>
                  </a:cubicBezTo>
                  <a:cubicBezTo>
                    <a:pt x="26184" y="47881"/>
                    <a:pt x="22062" y="50012"/>
                    <a:pt x="16660" y="50012"/>
                  </a:cubicBezTo>
                  <a:cubicBezTo>
                    <a:pt x="11257" y="50012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6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3AC8D3F4-FE47-6D0E-32D9-D4570E973E6E}"/>
                </a:ext>
              </a:extLst>
            </p:cNvPr>
            <p:cNvSpPr/>
            <p:nvPr/>
          </p:nvSpPr>
          <p:spPr>
            <a:xfrm>
              <a:off x="6875637" y="2657031"/>
              <a:ext cx="6812" cy="8200"/>
            </a:xfrm>
            <a:custGeom>
              <a:avLst/>
              <a:gdLst>
                <a:gd name="connsiteX0" fmla="*/ 0 w 6812"/>
                <a:gd name="connsiteY0" fmla="*/ 0 h 8200"/>
                <a:gd name="connsiteX1" fmla="*/ 6812 w 6812"/>
                <a:gd name="connsiteY1" fmla="*/ 0 h 8200"/>
                <a:gd name="connsiteX2" fmla="*/ 6812 w 6812"/>
                <a:gd name="connsiteY2" fmla="*/ 8200 h 8200"/>
                <a:gd name="connsiteX3" fmla="*/ 0 w 6812"/>
                <a:gd name="connsiteY3" fmla="*/ 8200 h 8200"/>
                <a:gd name="connsiteX4" fmla="*/ 0 w 6812"/>
                <a:gd name="connsiteY4" fmla="*/ 0 h 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0">
                  <a:moveTo>
                    <a:pt x="0" y="0"/>
                  </a:moveTo>
                  <a:lnTo>
                    <a:pt x="6812" y="0"/>
                  </a:lnTo>
                  <a:lnTo>
                    <a:pt x="6812" y="8200"/>
                  </a:lnTo>
                  <a:lnTo>
                    <a:pt x="0" y="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754CC2C-0EE2-0FF1-036F-1217904D8D82}"/>
                </a:ext>
              </a:extLst>
            </p:cNvPr>
            <p:cNvSpPr/>
            <p:nvPr/>
          </p:nvSpPr>
          <p:spPr>
            <a:xfrm>
              <a:off x="6895010" y="2617028"/>
              <a:ext cx="30994" cy="48203"/>
            </a:xfrm>
            <a:custGeom>
              <a:avLst/>
              <a:gdLst>
                <a:gd name="connsiteX0" fmla="*/ 0 w 30994"/>
                <a:gd name="connsiteY0" fmla="*/ 0 h 48203"/>
                <a:gd name="connsiteX1" fmla="*/ 30994 w 30994"/>
                <a:gd name="connsiteY1" fmla="*/ 0 h 48203"/>
                <a:gd name="connsiteX2" fmla="*/ 30994 w 30994"/>
                <a:gd name="connsiteY2" fmla="*/ 2777 h 48203"/>
                <a:gd name="connsiteX3" fmla="*/ 13495 w 30994"/>
                <a:gd name="connsiteY3" fmla="*/ 48203 h 48203"/>
                <a:gd name="connsiteX4" fmla="*/ 6683 w 30994"/>
                <a:gd name="connsiteY4" fmla="*/ 48203 h 48203"/>
                <a:gd name="connsiteX5" fmla="*/ 23148 w 30994"/>
                <a:gd name="connsiteY5" fmla="*/ 5488 h 48203"/>
                <a:gd name="connsiteX6" fmla="*/ 0 w 30994"/>
                <a:gd name="connsiteY6" fmla="*/ 5488 h 48203"/>
                <a:gd name="connsiteX7" fmla="*/ 0 w 30994"/>
                <a:gd name="connsiteY7" fmla="*/ 0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994" h="48203">
                  <a:moveTo>
                    <a:pt x="0" y="0"/>
                  </a:moveTo>
                  <a:lnTo>
                    <a:pt x="30994" y="0"/>
                  </a:lnTo>
                  <a:lnTo>
                    <a:pt x="30994" y="2777"/>
                  </a:lnTo>
                  <a:lnTo>
                    <a:pt x="13495" y="48203"/>
                  </a:lnTo>
                  <a:lnTo>
                    <a:pt x="6683" y="48203"/>
                  </a:lnTo>
                  <a:lnTo>
                    <a:pt x="23148" y="5488"/>
                  </a:lnTo>
                  <a:lnTo>
                    <a:pt x="0" y="5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E06291CF-D867-8C58-554D-9076838B3B34}"/>
                </a:ext>
              </a:extLst>
            </p:cNvPr>
            <p:cNvSpPr/>
            <p:nvPr/>
          </p:nvSpPr>
          <p:spPr>
            <a:xfrm>
              <a:off x="6936756" y="2617028"/>
              <a:ext cx="31187" cy="49139"/>
            </a:xfrm>
            <a:custGeom>
              <a:avLst/>
              <a:gdLst>
                <a:gd name="connsiteX0" fmla="*/ 2034 w 31187"/>
                <a:gd name="connsiteY0" fmla="*/ 0 h 49139"/>
                <a:gd name="connsiteX1" fmla="*/ 27636 w 31187"/>
                <a:gd name="connsiteY1" fmla="*/ 0 h 49139"/>
                <a:gd name="connsiteX2" fmla="*/ 27636 w 31187"/>
                <a:gd name="connsiteY2" fmla="*/ 5488 h 49139"/>
                <a:gd name="connsiteX3" fmla="*/ 8007 w 31187"/>
                <a:gd name="connsiteY3" fmla="*/ 5488 h 49139"/>
                <a:gd name="connsiteX4" fmla="*/ 8007 w 31187"/>
                <a:gd name="connsiteY4" fmla="*/ 17306 h 49139"/>
                <a:gd name="connsiteX5" fmla="*/ 10848 w 31187"/>
                <a:gd name="connsiteY5" fmla="*/ 16595 h 49139"/>
                <a:gd name="connsiteX6" fmla="*/ 13690 w 31187"/>
                <a:gd name="connsiteY6" fmla="*/ 16336 h 49139"/>
                <a:gd name="connsiteX7" fmla="*/ 26474 w 31187"/>
                <a:gd name="connsiteY7" fmla="*/ 20760 h 49139"/>
                <a:gd name="connsiteX8" fmla="*/ 31188 w 31187"/>
                <a:gd name="connsiteY8" fmla="*/ 32738 h 49139"/>
                <a:gd name="connsiteX9" fmla="*/ 26345 w 31187"/>
                <a:gd name="connsiteY9" fmla="*/ 44846 h 49139"/>
                <a:gd name="connsiteX10" fmla="*/ 12688 w 31187"/>
                <a:gd name="connsiteY10" fmla="*/ 49140 h 49139"/>
                <a:gd name="connsiteX11" fmla="*/ 6489 w 31187"/>
                <a:gd name="connsiteY11" fmla="*/ 48623 h 49139"/>
                <a:gd name="connsiteX12" fmla="*/ 0 w 31187"/>
                <a:gd name="connsiteY12" fmla="*/ 47073 h 49139"/>
                <a:gd name="connsiteX13" fmla="*/ 0 w 31187"/>
                <a:gd name="connsiteY13" fmla="*/ 40519 h 49139"/>
                <a:gd name="connsiteX14" fmla="*/ 6005 w 31187"/>
                <a:gd name="connsiteY14" fmla="*/ 42876 h 49139"/>
                <a:gd name="connsiteX15" fmla="*/ 12559 w 31187"/>
                <a:gd name="connsiteY15" fmla="*/ 43651 h 49139"/>
                <a:gd name="connsiteX16" fmla="*/ 21405 w 31187"/>
                <a:gd name="connsiteY16" fmla="*/ 40713 h 49139"/>
                <a:gd name="connsiteX17" fmla="*/ 24667 w 31187"/>
                <a:gd name="connsiteY17" fmla="*/ 32738 h 49139"/>
                <a:gd name="connsiteX18" fmla="*/ 21405 w 31187"/>
                <a:gd name="connsiteY18" fmla="*/ 24763 h 49139"/>
                <a:gd name="connsiteX19" fmla="*/ 12559 w 31187"/>
                <a:gd name="connsiteY19" fmla="*/ 21825 h 49139"/>
                <a:gd name="connsiteX20" fmla="*/ 7329 w 31187"/>
                <a:gd name="connsiteY20" fmla="*/ 22406 h 49139"/>
                <a:gd name="connsiteX21" fmla="*/ 2034 w 31187"/>
                <a:gd name="connsiteY21" fmla="*/ 24215 h 49139"/>
                <a:gd name="connsiteX22" fmla="*/ 2034 w 31187"/>
                <a:gd name="connsiteY22" fmla="*/ 0 h 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87" h="49139">
                  <a:moveTo>
                    <a:pt x="2034" y="0"/>
                  </a:moveTo>
                  <a:lnTo>
                    <a:pt x="27636" y="0"/>
                  </a:lnTo>
                  <a:lnTo>
                    <a:pt x="27636" y="5488"/>
                  </a:lnTo>
                  <a:lnTo>
                    <a:pt x="8007" y="5488"/>
                  </a:lnTo>
                  <a:lnTo>
                    <a:pt x="8007" y="17306"/>
                  </a:lnTo>
                  <a:cubicBezTo>
                    <a:pt x="8954" y="16983"/>
                    <a:pt x="9901" y="16746"/>
                    <a:pt x="10848" y="16595"/>
                  </a:cubicBezTo>
                  <a:cubicBezTo>
                    <a:pt x="11795" y="16422"/>
                    <a:pt x="12742" y="16336"/>
                    <a:pt x="13690" y="16336"/>
                  </a:cubicBezTo>
                  <a:cubicBezTo>
                    <a:pt x="19070" y="16336"/>
                    <a:pt x="23332" y="17811"/>
                    <a:pt x="26474" y="20760"/>
                  </a:cubicBezTo>
                  <a:cubicBezTo>
                    <a:pt x="29617" y="23709"/>
                    <a:pt x="31188" y="27702"/>
                    <a:pt x="31188" y="32738"/>
                  </a:cubicBezTo>
                  <a:cubicBezTo>
                    <a:pt x="31188" y="37926"/>
                    <a:pt x="29574" y="41961"/>
                    <a:pt x="26345" y="44846"/>
                  </a:cubicBezTo>
                  <a:cubicBezTo>
                    <a:pt x="23117" y="47708"/>
                    <a:pt x="18565" y="49140"/>
                    <a:pt x="12688" y="49140"/>
                  </a:cubicBezTo>
                  <a:cubicBezTo>
                    <a:pt x="10665" y="49140"/>
                    <a:pt x="8599" y="48968"/>
                    <a:pt x="6489" y="48623"/>
                  </a:cubicBezTo>
                  <a:cubicBezTo>
                    <a:pt x="4402" y="48278"/>
                    <a:pt x="2239" y="47762"/>
                    <a:pt x="0" y="47073"/>
                  </a:cubicBezTo>
                  <a:lnTo>
                    <a:pt x="0" y="40519"/>
                  </a:lnTo>
                  <a:cubicBezTo>
                    <a:pt x="1938" y="41574"/>
                    <a:pt x="3939" y="42360"/>
                    <a:pt x="6005" y="42876"/>
                  </a:cubicBezTo>
                  <a:cubicBezTo>
                    <a:pt x="8071" y="43393"/>
                    <a:pt x="10256" y="43651"/>
                    <a:pt x="12559" y="43651"/>
                  </a:cubicBezTo>
                  <a:cubicBezTo>
                    <a:pt x="16283" y="43651"/>
                    <a:pt x="19232" y="42671"/>
                    <a:pt x="21405" y="40713"/>
                  </a:cubicBezTo>
                  <a:cubicBezTo>
                    <a:pt x="23580" y="38754"/>
                    <a:pt x="24667" y="36096"/>
                    <a:pt x="24667" y="32738"/>
                  </a:cubicBezTo>
                  <a:cubicBezTo>
                    <a:pt x="24667" y="29380"/>
                    <a:pt x="23580" y="26722"/>
                    <a:pt x="21405" y="24763"/>
                  </a:cubicBezTo>
                  <a:cubicBezTo>
                    <a:pt x="19232" y="22805"/>
                    <a:pt x="16283" y="21825"/>
                    <a:pt x="12559" y="21825"/>
                  </a:cubicBezTo>
                  <a:cubicBezTo>
                    <a:pt x="10815" y="21825"/>
                    <a:pt x="9072" y="22019"/>
                    <a:pt x="7329" y="22406"/>
                  </a:cubicBezTo>
                  <a:cubicBezTo>
                    <a:pt x="5607" y="22794"/>
                    <a:pt x="3842" y="23396"/>
                    <a:pt x="2034" y="24215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5193A676-C69E-3167-52FF-4527A1ECCFE6}"/>
                </a:ext>
              </a:extLst>
            </p:cNvPr>
            <p:cNvSpPr/>
            <p:nvPr/>
          </p:nvSpPr>
          <p:spPr>
            <a:xfrm>
              <a:off x="6832374" y="2361182"/>
              <a:ext cx="28702" cy="48203"/>
            </a:xfrm>
            <a:custGeom>
              <a:avLst/>
              <a:gdLst>
                <a:gd name="connsiteX0" fmla="*/ 936 w 28702"/>
                <a:gd name="connsiteY0" fmla="*/ 42715 h 48203"/>
                <a:gd name="connsiteX1" fmla="*/ 11591 w 28702"/>
                <a:gd name="connsiteY1" fmla="*/ 42715 h 48203"/>
                <a:gd name="connsiteX2" fmla="*/ 11591 w 28702"/>
                <a:gd name="connsiteY2" fmla="*/ 5941 h 48203"/>
                <a:gd name="connsiteX3" fmla="*/ 0 w 28702"/>
                <a:gd name="connsiteY3" fmla="*/ 8265 h 48203"/>
                <a:gd name="connsiteX4" fmla="*/ 0 w 28702"/>
                <a:gd name="connsiteY4" fmla="*/ 2325 h 48203"/>
                <a:gd name="connsiteX5" fmla="*/ 11526 w 28702"/>
                <a:gd name="connsiteY5" fmla="*/ 0 h 48203"/>
                <a:gd name="connsiteX6" fmla="*/ 18048 w 28702"/>
                <a:gd name="connsiteY6" fmla="*/ 0 h 48203"/>
                <a:gd name="connsiteX7" fmla="*/ 18048 w 28702"/>
                <a:gd name="connsiteY7" fmla="*/ 42715 h 48203"/>
                <a:gd name="connsiteX8" fmla="*/ 28703 w 28702"/>
                <a:gd name="connsiteY8" fmla="*/ 42715 h 48203"/>
                <a:gd name="connsiteX9" fmla="*/ 28703 w 28702"/>
                <a:gd name="connsiteY9" fmla="*/ 48203 h 48203"/>
                <a:gd name="connsiteX10" fmla="*/ 936 w 28702"/>
                <a:gd name="connsiteY10" fmla="*/ 48203 h 48203"/>
                <a:gd name="connsiteX11" fmla="*/ 936 w 28702"/>
                <a:gd name="connsiteY11" fmla="*/ 42715 h 4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02" h="48203">
                  <a:moveTo>
                    <a:pt x="936" y="42715"/>
                  </a:moveTo>
                  <a:lnTo>
                    <a:pt x="11591" y="42715"/>
                  </a:lnTo>
                  <a:lnTo>
                    <a:pt x="11591" y="5941"/>
                  </a:lnTo>
                  <a:lnTo>
                    <a:pt x="0" y="8265"/>
                  </a:lnTo>
                  <a:lnTo>
                    <a:pt x="0" y="2325"/>
                  </a:lnTo>
                  <a:lnTo>
                    <a:pt x="11526" y="0"/>
                  </a:lnTo>
                  <a:lnTo>
                    <a:pt x="18048" y="0"/>
                  </a:lnTo>
                  <a:lnTo>
                    <a:pt x="18048" y="42715"/>
                  </a:lnTo>
                  <a:lnTo>
                    <a:pt x="28703" y="42715"/>
                  </a:lnTo>
                  <a:lnTo>
                    <a:pt x="28703" y="48203"/>
                  </a:lnTo>
                  <a:lnTo>
                    <a:pt x="936" y="48203"/>
                  </a:lnTo>
                  <a:lnTo>
                    <a:pt x="936" y="42715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5F75AFCA-8F0D-D6E8-9A31-E39ABDC92373}"/>
                </a:ext>
              </a:extLst>
            </p:cNvPr>
            <p:cNvSpPr/>
            <p:nvPr/>
          </p:nvSpPr>
          <p:spPr>
            <a:xfrm>
              <a:off x="6874249" y="2401184"/>
              <a:ext cx="6812" cy="8200"/>
            </a:xfrm>
            <a:custGeom>
              <a:avLst/>
              <a:gdLst>
                <a:gd name="connsiteX0" fmla="*/ 0 w 6812"/>
                <a:gd name="connsiteY0" fmla="*/ 0 h 8200"/>
                <a:gd name="connsiteX1" fmla="*/ 6813 w 6812"/>
                <a:gd name="connsiteY1" fmla="*/ 0 h 8200"/>
                <a:gd name="connsiteX2" fmla="*/ 6813 w 6812"/>
                <a:gd name="connsiteY2" fmla="*/ 8201 h 8200"/>
                <a:gd name="connsiteX3" fmla="*/ 0 w 6812"/>
                <a:gd name="connsiteY3" fmla="*/ 8201 h 8200"/>
                <a:gd name="connsiteX4" fmla="*/ 0 w 6812"/>
                <a:gd name="connsiteY4" fmla="*/ 0 h 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2" h="8200">
                  <a:moveTo>
                    <a:pt x="0" y="0"/>
                  </a:moveTo>
                  <a:lnTo>
                    <a:pt x="6813" y="0"/>
                  </a:lnTo>
                  <a:lnTo>
                    <a:pt x="6813" y="8201"/>
                  </a:lnTo>
                  <a:lnTo>
                    <a:pt x="0" y="8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3E9AACE4-FDA6-0D52-9A2F-731F77914810}"/>
                </a:ext>
              </a:extLst>
            </p:cNvPr>
            <p:cNvSpPr/>
            <p:nvPr/>
          </p:nvSpPr>
          <p:spPr>
            <a:xfrm>
              <a:off x="6892556" y="2360310"/>
              <a:ext cx="33319" cy="50011"/>
            </a:xfrm>
            <a:custGeom>
              <a:avLst/>
              <a:gdLst>
                <a:gd name="connsiteX0" fmla="*/ 16659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59 w 33319"/>
                <a:gd name="connsiteY4" fmla="*/ 44846 h 50011"/>
                <a:gd name="connsiteX5" fmla="*/ 24247 w 33319"/>
                <a:gd name="connsiteY5" fmla="*/ 39906 h 50011"/>
                <a:gd name="connsiteX6" fmla="*/ 26797 w 33319"/>
                <a:gd name="connsiteY6" fmla="*/ 25022 h 50011"/>
                <a:gd name="connsiteX7" fmla="*/ 24247 w 33319"/>
                <a:gd name="connsiteY7" fmla="*/ 10138 h 50011"/>
                <a:gd name="connsiteX8" fmla="*/ 16659 w 33319"/>
                <a:gd name="connsiteY8" fmla="*/ 5166 h 50011"/>
                <a:gd name="connsiteX9" fmla="*/ 16659 w 33319"/>
                <a:gd name="connsiteY9" fmla="*/ 0 h 50011"/>
                <a:gd name="connsiteX10" fmla="*/ 29025 w 33319"/>
                <a:gd name="connsiteY10" fmla="*/ 6425 h 50011"/>
                <a:gd name="connsiteX11" fmla="*/ 33319 w 33319"/>
                <a:gd name="connsiteY11" fmla="*/ 25022 h 50011"/>
                <a:gd name="connsiteX12" fmla="*/ 29025 w 33319"/>
                <a:gd name="connsiteY12" fmla="*/ 43619 h 50011"/>
                <a:gd name="connsiteX13" fmla="*/ 16659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59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59" y="5166"/>
                  </a:moveTo>
                  <a:cubicBezTo>
                    <a:pt x="13301" y="5166"/>
                    <a:pt x="10772" y="6823"/>
                    <a:pt x="9072" y="10138"/>
                  </a:cubicBezTo>
                  <a:cubicBezTo>
                    <a:pt x="7393" y="13431"/>
                    <a:pt x="6554" y="18392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1" y="44846"/>
                    <a:pt x="16659" y="44846"/>
                  </a:cubicBezTo>
                  <a:cubicBezTo>
                    <a:pt x="20039" y="44846"/>
                    <a:pt x="22567" y="43199"/>
                    <a:pt x="24247" y="39906"/>
                  </a:cubicBezTo>
                  <a:cubicBezTo>
                    <a:pt x="25947" y="36591"/>
                    <a:pt x="26797" y="31630"/>
                    <a:pt x="26797" y="25022"/>
                  </a:cubicBezTo>
                  <a:cubicBezTo>
                    <a:pt x="26797" y="18392"/>
                    <a:pt x="25947" y="13431"/>
                    <a:pt x="24247" y="10138"/>
                  </a:cubicBezTo>
                  <a:cubicBezTo>
                    <a:pt x="22567" y="6823"/>
                    <a:pt x="20039" y="5166"/>
                    <a:pt x="16659" y="5166"/>
                  </a:cubicBezTo>
                  <a:moveTo>
                    <a:pt x="16659" y="0"/>
                  </a:moveTo>
                  <a:cubicBezTo>
                    <a:pt x="22062" y="0"/>
                    <a:pt x="26184" y="2142"/>
                    <a:pt x="29025" y="6425"/>
                  </a:cubicBezTo>
                  <a:cubicBezTo>
                    <a:pt x="31888" y="10687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5" y="43619"/>
                  </a:cubicBezTo>
                  <a:cubicBezTo>
                    <a:pt x="26184" y="47881"/>
                    <a:pt x="22062" y="50011"/>
                    <a:pt x="16659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7"/>
                    <a:pt x="4262" y="6425"/>
                  </a:cubicBezTo>
                  <a:cubicBezTo>
                    <a:pt x="7125" y="2142"/>
                    <a:pt x="11257" y="0"/>
                    <a:pt x="1665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A9CE7CA-D6A5-336C-6741-4374E38723EA}"/>
                </a:ext>
              </a:extLst>
            </p:cNvPr>
            <p:cNvSpPr/>
            <p:nvPr/>
          </p:nvSpPr>
          <p:spPr>
            <a:xfrm>
              <a:off x="6934624" y="2360310"/>
              <a:ext cx="33319" cy="50011"/>
            </a:xfrm>
            <a:custGeom>
              <a:avLst/>
              <a:gdLst>
                <a:gd name="connsiteX0" fmla="*/ 16660 w 33319"/>
                <a:gd name="connsiteY0" fmla="*/ 5166 h 50011"/>
                <a:gd name="connsiteX1" fmla="*/ 9072 w 33319"/>
                <a:gd name="connsiteY1" fmla="*/ 10138 h 50011"/>
                <a:gd name="connsiteX2" fmla="*/ 6554 w 33319"/>
                <a:gd name="connsiteY2" fmla="*/ 25022 h 50011"/>
                <a:gd name="connsiteX3" fmla="*/ 9072 w 33319"/>
                <a:gd name="connsiteY3" fmla="*/ 39906 h 50011"/>
                <a:gd name="connsiteX4" fmla="*/ 16660 w 33319"/>
                <a:gd name="connsiteY4" fmla="*/ 44846 h 50011"/>
                <a:gd name="connsiteX5" fmla="*/ 24247 w 33319"/>
                <a:gd name="connsiteY5" fmla="*/ 39906 h 50011"/>
                <a:gd name="connsiteX6" fmla="*/ 26798 w 33319"/>
                <a:gd name="connsiteY6" fmla="*/ 25022 h 50011"/>
                <a:gd name="connsiteX7" fmla="*/ 24247 w 33319"/>
                <a:gd name="connsiteY7" fmla="*/ 10138 h 50011"/>
                <a:gd name="connsiteX8" fmla="*/ 16660 w 33319"/>
                <a:gd name="connsiteY8" fmla="*/ 5166 h 50011"/>
                <a:gd name="connsiteX9" fmla="*/ 16660 w 33319"/>
                <a:gd name="connsiteY9" fmla="*/ 0 h 50011"/>
                <a:gd name="connsiteX10" fmla="*/ 29026 w 33319"/>
                <a:gd name="connsiteY10" fmla="*/ 6425 h 50011"/>
                <a:gd name="connsiteX11" fmla="*/ 33319 w 33319"/>
                <a:gd name="connsiteY11" fmla="*/ 25022 h 50011"/>
                <a:gd name="connsiteX12" fmla="*/ 29026 w 33319"/>
                <a:gd name="connsiteY12" fmla="*/ 43619 h 50011"/>
                <a:gd name="connsiteX13" fmla="*/ 16660 w 33319"/>
                <a:gd name="connsiteY13" fmla="*/ 50011 h 50011"/>
                <a:gd name="connsiteX14" fmla="*/ 4262 w 33319"/>
                <a:gd name="connsiteY14" fmla="*/ 43619 h 50011"/>
                <a:gd name="connsiteX15" fmla="*/ 0 w 33319"/>
                <a:gd name="connsiteY15" fmla="*/ 25022 h 50011"/>
                <a:gd name="connsiteX16" fmla="*/ 4262 w 33319"/>
                <a:gd name="connsiteY16" fmla="*/ 6425 h 50011"/>
                <a:gd name="connsiteX17" fmla="*/ 16660 w 33319"/>
                <a:gd name="connsiteY17" fmla="*/ 0 h 5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319" h="50011">
                  <a:moveTo>
                    <a:pt x="16660" y="5166"/>
                  </a:moveTo>
                  <a:cubicBezTo>
                    <a:pt x="13302" y="5166"/>
                    <a:pt x="10772" y="6823"/>
                    <a:pt x="9072" y="10138"/>
                  </a:cubicBezTo>
                  <a:cubicBezTo>
                    <a:pt x="7393" y="13431"/>
                    <a:pt x="6554" y="18392"/>
                    <a:pt x="6554" y="25022"/>
                  </a:cubicBezTo>
                  <a:cubicBezTo>
                    <a:pt x="6554" y="31630"/>
                    <a:pt x="7393" y="36591"/>
                    <a:pt x="9072" y="39906"/>
                  </a:cubicBezTo>
                  <a:cubicBezTo>
                    <a:pt x="10772" y="43199"/>
                    <a:pt x="13302" y="44846"/>
                    <a:pt x="16660" y="44846"/>
                  </a:cubicBezTo>
                  <a:cubicBezTo>
                    <a:pt x="20039" y="44846"/>
                    <a:pt x="22568" y="43199"/>
                    <a:pt x="24247" y="39906"/>
                  </a:cubicBezTo>
                  <a:cubicBezTo>
                    <a:pt x="25948" y="36591"/>
                    <a:pt x="26798" y="31630"/>
                    <a:pt x="26798" y="25022"/>
                  </a:cubicBezTo>
                  <a:cubicBezTo>
                    <a:pt x="26798" y="18392"/>
                    <a:pt x="25948" y="13431"/>
                    <a:pt x="24247" y="10138"/>
                  </a:cubicBezTo>
                  <a:cubicBezTo>
                    <a:pt x="22568" y="6823"/>
                    <a:pt x="20039" y="5166"/>
                    <a:pt x="16660" y="5166"/>
                  </a:cubicBezTo>
                  <a:moveTo>
                    <a:pt x="16660" y="0"/>
                  </a:moveTo>
                  <a:cubicBezTo>
                    <a:pt x="22063" y="0"/>
                    <a:pt x="26184" y="2142"/>
                    <a:pt x="29026" y="6425"/>
                  </a:cubicBezTo>
                  <a:cubicBezTo>
                    <a:pt x="31888" y="10687"/>
                    <a:pt x="33319" y="16886"/>
                    <a:pt x="33319" y="25022"/>
                  </a:cubicBezTo>
                  <a:cubicBezTo>
                    <a:pt x="33319" y="33137"/>
                    <a:pt x="31888" y="39336"/>
                    <a:pt x="29026" y="43619"/>
                  </a:cubicBezTo>
                  <a:cubicBezTo>
                    <a:pt x="26184" y="47881"/>
                    <a:pt x="22063" y="50011"/>
                    <a:pt x="16660" y="50011"/>
                  </a:cubicBezTo>
                  <a:cubicBezTo>
                    <a:pt x="11257" y="50011"/>
                    <a:pt x="7125" y="47881"/>
                    <a:pt x="4262" y="43619"/>
                  </a:cubicBezTo>
                  <a:cubicBezTo>
                    <a:pt x="1420" y="39336"/>
                    <a:pt x="0" y="33137"/>
                    <a:pt x="0" y="25022"/>
                  </a:cubicBezTo>
                  <a:cubicBezTo>
                    <a:pt x="0" y="16886"/>
                    <a:pt x="1420" y="10687"/>
                    <a:pt x="4262" y="6425"/>
                  </a:cubicBezTo>
                  <a:cubicBezTo>
                    <a:pt x="7125" y="2142"/>
                    <a:pt x="11257" y="0"/>
                    <a:pt x="16660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695BB14C-8C4F-E4F6-E183-C8C1C11DE1C4}"/>
                </a:ext>
              </a:extLst>
            </p:cNvPr>
            <p:cNvSpPr/>
            <p:nvPr/>
          </p:nvSpPr>
          <p:spPr>
            <a:xfrm>
              <a:off x="6752868" y="2930585"/>
              <a:ext cx="34647" cy="50627"/>
            </a:xfrm>
            <a:custGeom>
              <a:avLst/>
              <a:gdLst>
                <a:gd name="connsiteX0" fmla="*/ 5339 w 34647"/>
                <a:gd name="connsiteY0" fmla="*/ 0 h 50627"/>
                <a:gd name="connsiteX1" fmla="*/ 14561 w 34647"/>
                <a:gd name="connsiteY1" fmla="*/ 1569 h 50627"/>
                <a:gd name="connsiteX2" fmla="*/ 25239 w 34647"/>
                <a:gd name="connsiteY2" fmla="*/ 5040 h 50627"/>
                <a:gd name="connsiteX3" fmla="*/ 34648 w 34647"/>
                <a:gd name="connsiteY3" fmla="*/ 16129 h 50627"/>
                <a:gd name="connsiteX4" fmla="*/ 34573 w 34647"/>
                <a:gd name="connsiteY4" fmla="*/ 17847 h 50627"/>
                <a:gd name="connsiteX5" fmla="*/ 34163 w 34647"/>
                <a:gd name="connsiteY5" fmla="*/ 19901 h 50627"/>
                <a:gd name="connsiteX6" fmla="*/ 33304 w 34647"/>
                <a:gd name="connsiteY6" fmla="*/ 22140 h 50627"/>
                <a:gd name="connsiteX7" fmla="*/ 31698 w 34647"/>
                <a:gd name="connsiteY7" fmla="*/ 24157 h 50627"/>
                <a:gd name="connsiteX8" fmla="*/ 29271 w 34647"/>
                <a:gd name="connsiteY8" fmla="*/ 25687 h 50627"/>
                <a:gd name="connsiteX9" fmla="*/ 34648 w 34647"/>
                <a:gd name="connsiteY9" fmla="*/ 33640 h 50627"/>
                <a:gd name="connsiteX10" fmla="*/ 32258 w 34647"/>
                <a:gd name="connsiteY10" fmla="*/ 41443 h 50627"/>
                <a:gd name="connsiteX11" fmla="*/ 24978 w 34647"/>
                <a:gd name="connsiteY11" fmla="*/ 44504 h 50627"/>
                <a:gd name="connsiteX12" fmla="*/ 19527 w 34647"/>
                <a:gd name="connsiteY12" fmla="*/ 43609 h 50627"/>
                <a:gd name="connsiteX13" fmla="*/ 9558 w 34647"/>
                <a:gd name="connsiteY13" fmla="*/ 40211 h 50627"/>
                <a:gd name="connsiteX14" fmla="*/ 4182 w 34647"/>
                <a:gd name="connsiteY14" fmla="*/ 38830 h 50627"/>
                <a:gd name="connsiteX15" fmla="*/ 2763 w 34647"/>
                <a:gd name="connsiteY15" fmla="*/ 39016 h 50627"/>
                <a:gd name="connsiteX16" fmla="*/ 2016 w 34647"/>
                <a:gd name="connsiteY16" fmla="*/ 39577 h 50627"/>
                <a:gd name="connsiteX17" fmla="*/ 1755 w 34647"/>
                <a:gd name="connsiteY17" fmla="*/ 40136 h 50627"/>
                <a:gd name="connsiteX18" fmla="*/ 1680 w 34647"/>
                <a:gd name="connsiteY18" fmla="*/ 40734 h 50627"/>
                <a:gd name="connsiteX19" fmla="*/ 3958 w 34647"/>
                <a:gd name="connsiteY19" fmla="*/ 44990 h 50627"/>
                <a:gd name="connsiteX20" fmla="*/ 11164 w 34647"/>
                <a:gd name="connsiteY20" fmla="*/ 48462 h 50627"/>
                <a:gd name="connsiteX21" fmla="*/ 12321 w 34647"/>
                <a:gd name="connsiteY21" fmla="*/ 48948 h 50627"/>
                <a:gd name="connsiteX22" fmla="*/ 12545 w 34647"/>
                <a:gd name="connsiteY22" fmla="*/ 49695 h 50627"/>
                <a:gd name="connsiteX23" fmla="*/ 11761 w 34647"/>
                <a:gd name="connsiteY23" fmla="*/ 50628 h 50627"/>
                <a:gd name="connsiteX24" fmla="*/ 10305 w 34647"/>
                <a:gd name="connsiteY24" fmla="*/ 50292 h 50627"/>
                <a:gd name="connsiteX25" fmla="*/ 7355 w 34647"/>
                <a:gd name="connsiteY25" fmla="*/ 49172 h 50627"/>
                <a:gd name="connsiteX26" fmla="*/ 3958 w 34647"/>
                <a:gd name="connsiteY26" fmla="*/ 47230 h 50627"/>
                <a:gd name="connsiteX27" fmla="*/ 1157 w 34647"/>
                <a:gd name="connsiteY27" fmla="*/ 44355 h 50627"/>
                <a:gd name="connsiteX28" fmla="*/ 0 w 34647"/>
                <a:gd name="connsiteY28" fmla="*/ 40510 h 50627"/>
                <a:gd name="connsiteX29" fmla="*/ 1829 w 34647"/>
                <a:gd name="connsiteY29" fmla="*/ 35992 h 50627"/>
                <a:gd name="connsiteX30" fmla="*/ 6273 w 34647"/>
                <a:gd name="connsiteY30" fmla="*/ 34237 h 50627"/>
                <a:gd name="connsiteX31" fmla="*/ 7841 w 34647"/>
                <a:gd name="connsiteY31" fmla="*/ 34424 h 50627"/>
                <a:gd name="connsiteX32" fmla="*/ 9147 w 34647"/>
                <a:gd name="connsiteY32" fmla="*/ 34798 h 50627"/>
                <a:gd name="connsiteX33" fmla="*/ 11164 w 34647"/>
                <a:gd name="connsiteY33" fmla="*/ 35544 h 50627"/>
                <a:gd name="connsiteX34" fmla="*/ 20722 w 34647"/>
                <a:gd name="connsiteY34" fmla="*/ 38792 h 50627"/>
                <a:gd name="connsiteX35" fmla="*/ 25986 w 34647"/>
                <a:gd name="connsiteY35" fmla="*/ 39539 h 50627"/>
                <a:gd name="connsiteX36" fmla="*/ 27255 w 34647"/>
                <a:gd name="connsiteY36" fmla="*/ 39502 h 50627"/>
                <a:gd name="connsiteX37" fmla="*/ 28973 w 34647"/>
                <a:gd name="connsiteY37" fmla="*/ 39165 h 50627"/>
                <a:gd name="connsiteX38" fmla="*/ 30914 w 34647"/>
                <a:gd name="connsiteY38" fmla="*/ 38232 h 50627"/>
                <a:gd name="connsiteX39" fmla="*/ 32296 w 34647"/>
                <a:gd name="connsiteY39" fmla="*/ 36403 h 50627"/>
                <a:gd name="connsiteX40" fmla="*/ 32930 w 34647"/>
                <a:gd name="connsiteY40" fmla="*/ 33416 h 50627"/>
                <a:gd name="connsiteX41" fmla="*/ 26509 w 34647"/>
                <a:gd name="connsiteY41" fmla="*/ 26360 h 50627"/>
                <a:gd name="connsiteX42" fmla="*/ 25165 w 34647"/>
                <a:gd name="connsiteY42" fmla="*/ 26434 h 50627"/>
                <a:gd name="connsiteX43" fmla="*/ 20087 w 34647"/>
                <a:gd name="connsiteY43" fmla="*/ 25762 h 50627"/>
                <a:gd name="connsiteX44" fmla="*/ 15121 w 34647"/>
                <a:gd name="connsiteY44" fmla="*/ 24492 h 50627"/>
                <a:gd name="connsiteX45" fmla="*/ 7019 w 34647"/>
                <a:gd name="connsiteY45" fmla="*/ 22477 h 50627"/>
                <a:gd name="connsiteX46" fmla="*/ 2987 w 34647"/>
                <a:gd name="connsiteY46" fmla="*/ 21393 h 50627"/>
                <a:gd name="connsiteX47" fmla="*/ 1381 w 34647"/>
                <a:gd name="connsiteY47" fmla="*/ 20199 h 50627"/>
                <a:gd name="connsiteX48" fmla="*/ 821 w 34647"/>
                <a:gd name="connsiteY48" fmla="*/ 18556 h 50627"/>
                <a:gd name="connsiteX49" fmla="*/ 1381 w 34647"/>
                <a:gd name="connsiteY49" fmla="*/ 16988 h 50627"/>
                <a:gd name="connsiteX50" fmla="*/ 2912 w 34647"/>
                <a:gd name="connsiteY50" fmla="*/ 16353 h 50627"/>
                <a:gd name="connsiteX51" fmla="*/ 3958 w 34647"/>
                <a:gd name="connsiteY51" fmla="*/ 16577 h 50627"/>
                <a:gd name="connsiteX52" fmla="*/ 6011 w 34647"/>
                <a:gd name="connsiteY52" fmla="*/ 17063 h 50627"/>
                <a:gd name="connsiteX53" fmla="*/ 7878 w 34647"/>
                <a:gd name="connsiteY53" fmla="*/ 17510 h 50627"/>
                <a:gd name="connsiteX54" fmla="*/ 20722 w 34647"/>
                <a:gd name="connsiteY54" fmla="*/ 20722 h 50627"/>
                <a:gd name="connsiteX55" fmla="*/ 26285 w 34647"/>
                <a:gd name="connsiteY55" fmla="*/ 21543 h 50627"/>
                <a:gd name="connsiteX56" fmla="*/ 31250 w 34647"/>
                <a:gd name="connsiteY56" fmla="*/ 20087 h 50627"/>
                <a:gd name="connsiteX57" fmla="*/ 32930 w 34647"/>
                <a:gd name="connsiteY57" fmla="*/ 15905 h 50627"/>
                <a:gd name="connsiteX58" fmla="*/ 26210 w 34647"/>
                <a:gd name="connsiteY58" fmla="*/ 7505 h 50627"/>
                <a:gd name="connsiteX59" fmla="*/ 18743 w 34647"/>
                <a:gd name="connsiteY59" fmla="*/ 4667 h 50627"/>
                <a:gd name="connsiteX60" fmla="*/ 12209 w 34647"/>
                <a:gd name="connsiteY60" fmla="*/ 3286 h 50627"/>
                <a:gd name="connsiteX61" fmla="*/ 5712 w 34647"/>
                <a:gd name="connsiteY61" fmla="*/ 6049 h 50627"/>
                <a:gd name="connsiteX62" fmla="*/ 4779 w 34647"/>
                <a:gd name="connsiteY62" fmla="*/ 6907 h 50627"/>
                <a:gd name="connsiteX63" fmla="*/ 3659 w 34647"/>
                <a:gd name="connsiteY63" fmla="*/ 7168 h 50627"/>
                <a:gd name="connsiteX64" fmla="*/ 1195 w 34647"/>
                <a:gd name="connsiteY64" fmla="*/ 5974 h 50627"/>
                <a:gd name="connsiteX65" fmla="*/ 0 w 34647"/>
                <a:gd name="connsiteY65" fmla="*/ 3360 h 50627"/>
                <a:gd name="connsiteX66" fmla="*/ 1269 w 34647"/>
                <a:gd name="connsiteY66" fmla="*/ 1046 h 50627"/>
                <a:gd name="connsiteX67" fmla="*/ 5339 w 34647"/>
                <a:gd name="connsiteY67" fmla="*/ 0 h 5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4647" h="50627">
                  <a:moveTo>
                    <a:pt x="5339" y="0"/>
                  </a:moveTo>
                  <a:cubicBezTo>
                    <a:pt x="7256" y="0"/>
                    <a:pt x="10330" y="523"/>
                    <a:pt x="14561" y="1569"/>
                  </a:cubicBezTo>
                  <a:cubicBezTo>
                    <a:pt x="18793" y="2613"/>
                    <a:pt x="22352" y="3771"/>
                    <a:pt x="25239" y="5040"/>
                  </a:cubicBezTo>
                  <a:cubicBezTo>
                    <a:pt x="31512" y="7753"/>
                    <a:pt x="34648" y="11450"/>
                    <a:pt x="34648" y="16129"/>
                  </a:cubicBezTo>
                  <a:cubicBezTo>
                    <a:pt x="34648" y="16702"/>
                    <a:pt x="34623" y="17274"/>
                    <a:pt x="34573" y="17847"/>
                  </a:cubicBezTo>
                  <a:cubicBezTo>
                    <a:pt x="34523" y="18394"/>
                    <a:pt x="34387" y="19079"/>
                    <a:pt x="34163" y="19901"/>
                  </a:cubicBezTo>
                  <a:cubicBezTo>
                    <a:pt x="33938" y="20722"/>
                    <a:pt x="33652" y="21468"/>
                    <a:pt x="33304" y="22140"/>
                  </a:cubicBezTo>
                  <a:cubicBezTo>
                    <a:pt x="32930" y="22812"/>
                    <a:pt x="32395" y="23485"/>
                    <a:pt x="31698" y="24157"/>
                  </a:cubicBezTo>
                  <a:cubicBezTo>
                    <a:pt x="31001" y="24804"/>
                    <a:pt x="30192" y="25314"/>
                    <a:pt x="29271" y="25687"/>
                  </a:cubicBezTo>
                  <a:cubicBezTo>
                    <a:pt x="32856" y="27754"/>
                    <a:pt x="34648" y="30405"/>
                    <a:pt x="34648" y="33640"/>
                  </a:cubicBezTo>
                  <a:cubicBezTo>
                    <a:pt x="34648" y="36776"/>
                    <a:pt x="33851" y="39377"/>
                    <a:pt x="32258" y="41443"/>
                  </a:cubicBezTo>
                  <a:cubicBezTo>
                    <a:pt x="30665" y="43484"/>
                    <a:pt x="28239" y="44504"/>
                    <a:pt x="24978" y="44504"/>
                  </a:cubicBezTo>
                  <a:cubicBezTo>
                    <a:pt x="23509" y="44504"/>
                    <a:pt x="21692" y="44206"/>
                    <a:pt x="19527" y="43609"/>
                  </a:cubicBezTo>
                  <a:cubicBezTo>
                    <a:pt x="17361" y="43012"/>
                    <a:pt x="14038" y="41879"/>
                    <a:pt x="9558" y="40211"/>
                  </a:cubicBezTo>
                  <a:cubicBezTo>
                    <a:pt x="7243" y="39290"/>
                    <a:pt x="5451" y="38830"/>
                    <a:pt x="4182" y="38830"/>
                  </a:cubicBezTo>
                  <a:cubicBezTo>
                    <a:pt x="3609" y="38830"/>
                    <a:pt x="3136" y="38892"/>
                    <a:pt x="2763" y="39016"/>
                  </a:cubicBezTo>
                  <a:cubicBezTo>
                    <a:pt x="2390" y="39141"/>
                    <a:pt x="2141" y="39327"/>
                    <a:pt x="2016" y="39577"/>
                  </a:cubicBezTo>
                  <a:cubicBezTo>
                    <a:pt x="1867" y="39801"/>
                    <a:pt x="1780" y="39987"/>
                    <a:pt x="1755" y="40136"/>
                  </a:cubicBezTo>
                  <a:cubicBezTo>
                    <a:pt x="1705" y="40286"/>
                    <a:pt x="1680" y="40485"/>
                    <a:pt x="1680" y="40734"/>
                  </a:cubicBezTo>
                  <a:cubicBezTo>
                    <a:pt x="1680" y="42227"/>
                    <a:pt x="2439" y="43646"/>
                    <a:pt x="3958" y="44990"/>
                  </a:cubicBezTo>
                  <a:cubicBezTo>
                    <a:pt x="5451" y="46334"/>
                    <a:pt x="7853" y="47492"/>
                    <a:pt x="11164" y="48462"/>
                  </a:cubicBezTo>
                  <a:cubicBezTo>
                    <a:pt x="11786" y="48662"/>
                    <a:pt x="12172" y="48824"/>
                    <a:pt x="12321" y="48948"/>
                  </a:cubicBezTo>
                  <a:cubicBezTo>
                    <a:pt x="12470" y="49072"/>
                    <a:pt x="12545" y="49321"/>
                    <a:pt x="12545" y="49695"/>
                  </a:cubicBezTo>
                  <a:cubicBezTo>
                    <a:pt x="12520" y="50317"/>
                    <a:pt x="12259" y="50628"/>
                    <a:pt x="11761" y="50628"/>
                  </a:cubicBezTo>
                  <a:cubicBezTo>
                    <a:pt x="11562" y="50628"/>
                    <a:pt x="11076" y="50516"/>
                    <a:pt x="10305" y="50292"/>
                  </a:cubicBezTo>
                  <a:cubicBezTo>
                    <a:pt x="9508" y="50068"/>
                    <a:pt x="8525" y="49695"/>
                    <a:pt x="7355" y="49172"/>
                  </a:cubicBezTo>
                  <a:cubicBezTo>
                    <a:pt x="6160" y="48624"/>
                    <a:pt x="5028" y="47977"/>
                    <a:pt x="3958" y="47230"/>
                  </a:cubicBezTo>
                  <a:cubicBezTo>
                    <a:pt x="2862" y="46483"/>
                    <a:pt x="1929" y="45525"/>
                    <a:pt x="1157" y="44355"/>
                  </a:cubicBezTo>
                  <a:cubicBezTo>
                    <a:pt x="386" y="43161"/>
                    <a:pt x="0" y="41878"/>
                    <a:pt x="0" y="40510"/>
                  </a:cubicBezTo>
                  <a:cubicBezTo>
                    <a:pt x="0" y="38668"/>
                    <a:pt x="610" y="37162"/>
                    <a:pt x="1829" y="35992"/>
                  </a:cubicBezTo>
                  <a:cubicBezTo>
                    <a:pt x="3049" y="34822"/>
                    <a:pt x="4530" y="34237"/>
                    <a:pt x="6273" y="34237"/>
                  </a:cubicBezTo>
                  <a:cubicBezTo>
                    <a:pt x="6770" y="34237"/>
                    <a:pt x="7293" y="34299"/>
                    <a:pt x="7841" y="34424"/>
                  </a:cubicBezTo>
                  <a:cubicBezTo>
                    <a:pt x="8363" y="34548"/>
                    <a:pt x="8799" y="34673"/>
                    <a:pt x="9147" y="34798"/>
                  </a:cubicBezTo>
                  <a:cubicBezTo>
                    <a:pt x="9471" y="34897"/>
                    <a:pt x="10143" y="35146"/>
                    <a:pt x="11164" y="35544"/>
                  </a:cubicBezTo>
                  <a:cubicBezTo>
                    <a:pt x="15470" y="37187"/>
                    <a:pt x="18656" y="38269"/>
                    <a:pt x="20722" y="38792"/>
                  </a:cubicBezTo>
                  <a:cubicBezTo>
                    <a:pt x="22788" y="39290"/>
                    <a:pt x="24542" y="39539"/>
                    <a:pt x="25986" y="39539"/>
                  </a:cubicBezTo>
                  <a:cubicBezTo>
                    <a:pt x="26459" y="39539"/>
                    <a:pt x="26882" y="39526"/>
                    <a:pt x="27255" y="39502"/>
                  </a:cubicBezTo>
                  <a:cubicBezTo>
                    <a:pt x="27629" y="39477"/>
                    <a:pt x="28201" y="39365"/>
                    <a:pt x="28973" y="39165"/>
                  </a:cubicBezTo>
                  <a:cubicBezTo>
                    <a:pt x="29744" y="38941"/>
                    <a:pt x="30392" y="38630"/>
                    <a:pt x="30914" y="38232"/>
                  </a:cubicBezTo>
                  <a:cubicBezTo>
                    <a:pt x="31412" y="37834"/>
                    <a:pt x="31873" y="37225"/>
                    <a:pt x="32296" y="36403"/>
                  </a:cubicBezTo>
                  <a:cubicBezTo>
                    <a:pt x="32719" y="35556"/>
                    <a:pt x="32930" y="34561"/>
                    <a:pt x="32930" y="33416"/>
                  </a:cubicBezTo>
                  <a:cubicBezTo>
                    <a:pt x="32930" y="30554"/>
                    <a:pt x="30790" y="28202"/>
                    <a:pt x="26509" y="26360"/>
                  </a:cubicBezTo>
                  <a:cubicBezTo>
                    <a:pt x="26260" y="26409"/>
                    <a:pt x="25812" y="26434"/>
                    <a:pt x="25165" y="26434"/>
                  </a:cubicBezTo>
                  <a:cubicBezTo>
                    <a:pt x="23721" y="26434"/>
                    <a:pt x="22028" y="26210"/>
                    <a:pt x="20087" y="25762"/>
                  </a:cubicBezTo>
                  <a:cubicBezTo>
                    <a:pt x="19639" y="25638"/>
                    <a:pt x="17984" y="25214"/>
                    <a:pt x="15121" y="24492"/>
                  </a:cubicBezTo>
                  <a:cubicBezTo>
                    <a:pt x="12234" y="23771"/>
                    <a:pt x="9533" y="23099"/>
                    <a:pt x="7019" y="22477"/>
                  </a:cubicBezTo>
                  <a:cubicBezTo>
                    <a:pt x="4480" y="21829"/>
                    <a:pt x="3136" y="21468"/>
                    <a:pt x="2987" y="21393"/>
                  </a:cubicBezTo>
                  <a:cubicBezTo>
                    <a:pt x="2290" y="21145"/>
                    <a:pt x="1755" y="20746"/>
                    <a:pt x="1381" y="20199"/>
                  </a:cubicBezTo>
                  <a:cubicBezTo>
                    <a:pt x="1008" y="19651"/>
                    <a:pt x="821" y="19104"/>
                    <a:pt x="821" y="18556"/>
                  </a:cubicBezTo>
                  <a:cubicBezTo>
                    <a:pt x="821" y="17934"/>
                    <a:pt x="1008" y="17412"/>
                    <a:pt x="1381" y="16988"/>
                  </a:cubicBezTo>
                  <a:cubicBezTo>
                    <a:pt x="1755" y="16565"/>
                    <a:pt x="2265" y="16353"/>
                    <a:pt x="2912" y="16353"/>
                  </a:cubicBezTo>
                  <a:cubicBezTo>
                    <a:pt x="3037" y="16353"/>
                    <a:pt x="3385" y="16428"/>
                    <a:pt x="3958" y="16577"/>
                  </a:cubicBezTo>
                  <a:cubicBezTo>
                    <a:pt x="4505" y="16702"/>
                    <a:pt x="5190" y="16864"/>
                    <a:pt x="6011" y="17063"/>
                  </a:cubicBezTo>
                  <a:cubicBezTo>
                    <a:pt x="6833" y="17262"/>
                    <a:pt x="7455" y="17411"/>
                    <a:pt x="7878" y="17510"/>
                  </a:cubicBezTo>
                  <a:lnTo>
                    <a:pt x="20722" y="20722"/>
                  </a:lnTo>
                  <a:cubicBezTo>
                    <a:pt x="22713" y="21269"/>
                    <a:pt x="24567" y="21543"/>
                    <a:pt x="26285" y="21543"/>
                  </a:cubicBezTo>
                  <a:cubicBezTo>
                    <a:pt x="28450" y="21543"/>
                    <a:pt x="30105" y="21058"/>
                    <a:pt x="31250" y="20087"/>
                  </a:cubicBezTo>
                  <a:cubicBezTo>
                    <a:pt x="32370" y="19116"/>
                    <a:pt x="32930" y="17722"/>
                    <a:pt x="32930" y="15905"/>
                  </a:cubicBezTo>
                  <a:cubicBezTo>
                    <a:pt x="32930" y="12495"/>
                    <a:pt x="30690" y="9695"/>
                    <a:pt x="26210" y="7505"/>
                  </a:cubicBezTo>
                  <a:cubicBezTo>
                    <a:pt x="24269" y="6509"/>
                    <a:pt x="21779" y="5563"/>
                    <a:pt x="18743" y="4667"/>
                  </a:cubicBezTo>
                  <a:cubicBezTo>
                    <a:pt x="15706" y="3747"/>
                    <a:pt x="13528" y="3286"/>
                    <a:pt x="12209" y="3286"/>
                  </a:cubicBezTo>
                  <a:cubicBezTo>
                    <a:pt x="9720" y="3286"/>
                    <a:pt x="7554" y="4207"/>
                    <a:pt x="5712" y="6049"/>
                  </a:cubicBezTo>
                  <a:cubicBezTo>
                    <a:pt x="5364" y="6447"/>
                    <a:pt x="5053" y="6733"/>
                    <a:pt x="4779" y="6907"/>
                  </a:cubicBezTo>
                  <a:cubicBezTo>
                    <a:pt x="4480" y="7081"/>
                    <a:pt x="4107" y="7168"/>
                    <a:pt x="3659" y="7168"/>
                  </a:cubicBezTo>
                  <a:cubicBezTo>
                    <a:pt x="2813" y="7168"/>
                    <a:pt x="1991" y="6770"/>
                    <a:pt x="1195" y="5974"/>
                  </a:cubicBezTo>
                  <a:cubicBezTo>
                    <a:pt x="398" y="5177"/>
                    <a:pt x="0" y="4306"/>
                    <a:pt x="0" y="3360"/>
                  </a:cubicBezTo>
                  <a:cubicBezTo>
                    <a:pt x="0" y="2514"/>
                    <a:pt x="423" y="1742"/>
                    <a:pt x="1269" y="1046"/>
                  </a:cubicBezTo>
                  <a:cubicBezTo>
                    <a:pt x="2091" y="348"/>
                    <a:pt x="3447" y="0"/>
                    <a:pt x="5339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27128634-2639-E253-4366-18688915DCA7}"/>
                </a:ext>
              </a:extLst>
            </p:cNvPr>
            <p:cNvSpPr/>
            <p:nvPr/>
          </p:nvSpPr>
          <p:spPr>
            <a:xfrm>
              <a:off x="6729309" y="2901925"/>
              <a:ext cx="76464" cy="17735"/>
            </a:xfrm>
            <a:custGeom>
              <a:avLst/>
              <a:gdLst>
                <a:gd name="connsiteX0" fmla="*/ 38232 w 76464"/>
                <a:gd name="connsiteY0" fmla="*/ 17735 h 17735"/>
                <a:gd name="connsiteX1" fmla="*/ 14897 w 76464"/>
                <a:gd name="connsiteY1" fmla="*/ 12919 h 17735"/>
                <a:gd name="connsiteX2" fmla="*/ 6870 w 76464"/>
                <a:gd name="connsiteY2" fmla="*/ 7990 h 17735"/>
                <a:gd name="connsiteX3" fmla="*/ 1606 w 76464"/>
                <a:gd name="connsiteY3" fmla="*/ 3211 h 17735"/>
                <a:gd name="connsiteX4" fmla="*/ 0 w 76464"/>
                <a:gd name="connsiteY4" fmla="*/ 784 h 17735"/>
                <a:gd name="connsiteX5" fmla="*/ 747 w 76464"/>
                <a:gd name="connsiteY5" fmla="*/ 0 h 17735"/>
                <a:gd name="connsiteX6" fmla="*/ 2054 w 76464"/>
                <a:gd name="connsiteY6" fmla="*/ 1008 h 17735"/>
                <a:gd name="connsiteX7" fmla="*/ 38232 w 76464"/>
                <a:gd name="connsiteY7" fmla="*/ 13292 h 17735"/>
                <a:gd name="connsiteX8" fmla="*/ 74000 w 76464"/>
                <a:gd name="connsiteY8" fmla="*/ 1307 h 17735"/>
                <a:gd name="connsiteX9" fmla="*/ 75718 w 76464"/>
                <a:gd name="connsiteY9" fmla="*/ 0 h 17735"/>
                <a:gd name="connsiteX10" fmla="*/ 76465 w 76464"/>
                <a:gd name="connsiteY10" fmla="*/ 784 h 17735"/>
                <a:gd name="connsiteX11" fmla="*/ 74934 w 76464"/>
                <a:gd name="connsiteY11" fmla="*/ 3136 h 17735"/>
                <a:gd name="connsiteX12" fmla="*/ 69893 w 76464"/>
                <a:gd name="connsiteY12" fmla="*/ 7804 h 17735"/>
                <a:gd name="connsiteX13" fmla="*/ 62090 w 76464"/>
                <a:gd name="connsiteY13" fmla="*/ 12695 h 17735"/>
                <a:gd name="connsiteX14" fmla="*/ 38232 w 76464"/>
                <a:gd name="connsiteY14" fmla="*/ 17735 h 1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5">
                  <a:moveTo>
                    <a:pt x="38232" y="17735"/>
                  </a:moveTo>
                  <a:cubicBezTo>
                    <a:pt x="29620" y="17735"/>
                    <a:pt x="21842" y="16130"/>
                    <a:pt x="14897" y="12919"/>
                  </a:cubicBezTo>
                  <a:cubicBezTo>
                    <a:pt x="11985" y="11550"/>
                    <a:pt x="9309" y="9907"/>
                    <a:pt x="6870" y="7990"/>
                  </a:cubicBezTo>
                  <a:cubicBezTo>
                    <a:pt x="4431" y="6073"/>
                    <a:pt x="2676" y="4481"/>
                    <a:pt x="1606" y="3211"/>
                  </a:cubicBezTo>
                  <a:cubicBezTo>
                    <a:pt x="535" y="1942"/>
                    <a:pt x="0" y="1133"/>
                    <a:pt x="0" y="784"/>
                  </a:cubicBezTo>
                  <a:cubicBezTo>
                    <a:pt x="0" y="286"/>
                    <a:pt x="249" y="25"/>
                    <a:pt x="747" y="0"/>
                  </a:cubicBezTo>
                  <a:cubicBezTo>
                    <a:pt x="996" y="0"/>
                    <a:pt x="1431" y="336"/>
                    <a:pt x="2054" y="1008"/>
                  </a:cubicBezTo>
                  <a:cubicBezTo>
                    <a:pt x="10417" y="9222"/>
                    <a:pt x="22476" y="13317"/>
                    <a:pt x="38232" y="13292"/>
                  </a:cubicBezTo>
                  <a:cubicBezTo>
                    <a:pt x="54038" y="13292"/>
                    <a:pt x="65960" y="9297"/>
                    <a:pt x="74000" y="1307"/>
                  </a:cubicBezTo>
                  <a:cubicBezTo>
                    <a:pt x="74871" y="436"/>
                    <a:pt x="75444" y="0"/>
                    <a:pt x="75718" y="0"/>
                  </a:cubicBezTo>
                  <a:cubicBezTo>
                    <a:pt x="76216" y="0"/>
                    <a:pt x="76465" y="261"/>
                    <a:pt x="76465" y="784"/>
                  </a:cubicBezTo>
                  <a:cubicBezTo>
                    <a:pt x="76465" y="1133"/>
                    <a:pt x="75955" y="1917"/>
                    <a:pt x="74934" y="3136"/>
                  </a:cubicBezTo>
                  <a:cubicBezTo>
                    <a:pt x="73913" y="4356"/>
                    <a:pt x="72232" y="5912"/>
                    <a:pt x="69893" y="7804"/>
                  </a:cubicBezTo>
                  <a:cubicBezTo>
                    <a:pt x="67553" y="9695"/>
                    <a:pt x="64952" y="11326"/>
                    <a:pt x="62090" y="12695"/>
                  </a:cubicBezTo>
                  <a:cubicBezTo>
                    <a:pt x="55145" y="16055"/>
                    <a:pt x="47193" y="17735"/>
                    <a:pt x="38232" y="1773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F6C71B68-8833-552D-164D-59659AA5814D}"/>
                </a:ext>
              </a:extLst>
            </p:cNvPr>
            <p:cNvSpPr/>
            <p:nvPr/>
          </p:nvSpPr>
          <p:spPr>
            <a:xfrm>
              <a:off x="6738792" y="2872630"/>
              <a:ext cx="48723" cy="23484"/>
            </a:xfrm>
            <a:custGeom>
              <a:avLst/>
              <a:gdLst>
                <a:gd name="connsiteX0" fmla="*/ 15756 w 48723"/>
                <a:gd name="connsiteY0" fmla="*/ 0 h 23484"/>
                <a:gd name="connsiteX1" fmla="*/ 17063 w 48723"/>
                <a:gd name="connsiteY1" fmla="*/ 485 h 23484"/>
                <a:gd name="connsiteX2" fmla="*/ 17287 w 48723"/>
                <a:gd name="connsiteY2" fmla="*/ 2315 h 23484"/>
                <a:gd name="connsiteX3" fmla="*/ 17287 w 48723"/>
                <a:gd name="connsiteY3" fmla="*/ 9484 h 23484"/>
                <a:gd name="connsiteX4" fmla="*/ 39838 w 48723"/>
                <a:gd name="connsiteY4" fmla="*/ 15158 h 23484"/>
                <a:gd name="connsiteX5" fmla="*/ 43497 w 48723"/>
                <a:gd name="connsiteY5" fmla="*/ 15606 h 23484"/>
                <a:gd name="connsiteX6" fmla="*/ 46185 w 48723"/>
                <a:gd name="connsiteY6" fmla="*/ 15047 h 23484"/>
                <a:gd name="connsiteX7" fmla="*/ 47006 w 48723"/>
                <a:gd name="connsiteY7" fmla="*/ 13217 h 23484"/>
                <a:gd name="connsiteX8" fmla="*/ 44803 w 48723"/>
                <a:gd name="connsiteY8" fmla="*/ 8177 h 23484"/>
                <a:gd name="connsiteX9" fmla="*/ 37224 w 48723"/>
                <a:gd name="connsiteY9" fmla="*/ 3286 h 23484"/>
                <a:gd name="connsiteX10" fmla="*/ 36365 w 48723"/>
                <a:gd name="connsiteY10" fmla="*/ 2837 h 23484"/>
                <a:gd name="connsiteX11" fmla="*/ 36179 w 48723"/>
                <a:gd name="connsiteY11" fmla="*/ 2166 h 23484"/>
                <a:gd name="connsiteX12" fmla="*/ 36925 w 48723"/>
                <a:gd name="connsiteY12" fmla="*/ 1232 h 23484"/>
                <a:gd name="connsiteX13" fmla="*/ 38382 w 48723"/>
                <a:gd name="connsiteY13" fmla="*/ 1755 h 23484"/>
                <a:gd name="connsiteX14" fmla="*/ 41331 w 48723"/>
                <a:gd name="connsiteY14" fmla="*/ 3323 h 23484"/>
                <a:gd name="connsiteX15" fmla="*/ 44729 w 48723"/>
                <a:gd name="connsiteY15" fmla="*/ 5750 h 23484"/>
                <a:gd name="connsiteX16" fmla="*/ 47566 w 48723"/>
                <a:gd name="connsiteY16" fmla="*/ 9147 h 23484"/>
                <a:gd name="connsiteX17" fmla="*/ 48724 w 48723"/>
                <a:gd name="connsiteY17" fmla="*/ 13403 h 23484"/>
                <a:gd name="connsiteX18" fmla="*/ 46745 w 48723"/>
                <a:gd name="connsiteY18" fmla="*/ 18481 h 23484"/>
                <a:gd name="connsiteX19" fmla="*/ 41667 w 48723"/>
                <a:gd name="connsiteY19" fmla="*/ 20423 h 23484"/>
                <a:gd name="connsiteX20" fmla="*/ 37448 w 48723"/>
                <a:gd name="connsiteY20" fmla="*/ 19639 h 23484"/>
                <a:gd name="connsiteX21" fmla="*/ 17287 w 48723"/>
                <a:gd name="connsiteY21" fmla="*/ 14599 h 23484"/>
                <a:gd name="connsiteX22" fmla="*/ 17287 w 48723"/>
                <a:gd name="connsiteY22" fmla="*/ 21356 h 23484"/>
                <a:gd name="connsiteX23" fmla="*/ 17249 w 48723"/>
                <a:gd name="connsiteY23" fmla="*/ 22663 h 23484"/>
                <a:gd name="connsiteX24" fmla="*/ 17025 w 48723"/>
                <a:gd name="connsiteY24" fmla="*/ 23261 h 23484"/>
                <a:gd name="connsiteX25" fmla="*/ 16353 w 48723"/>
                <a:gd name="connsiteY25" fmla="*/ 23485 h 23484"/>
                <a:gd name="connsiteX26" fmla="*/ 15345 w 48723"/>
                <a:gd name="connsiteY26" fmla="*/ 23186 h 23484"/>
                <a:gd name="connsiteX27" fmla="*/ 14972 w 48723"/>
                <a:gd name="connsiteY27" fmla="*/ 22514 h 23484"/>
                <a:gd name="connsiteX28" fmla="*/ 14897 w 48723"/>
                <a:gd name="connsiteY28" fmla="*/ 21170 h 23484"/>
                <a:gd name="connsiteX29" fmla="*/ 14897 w 48723"/>
                <a:gd name="connsiteY29" fmla="*/ 14001 h 23484"/>
                <a:gd name="connsiteX30" fmla="*/ 2763 w 48723"/>
                <a:gd name="connsiteY30" fmla="*/ 11014 h 23484"/>
                <a:gd name="connsiteX31" fmla="*/ 896 w 48723"/>
                <a:gd name="connsiteY31" fmla="*/ 9969 h 23484"/>
                <a:gd name="connsiteX32" fmla="*/ 112 w 48723"/>
                <a:gd name="connsiteY32" fmla="*/ 8737 h 23484"/>
                <a:gd name="connsiteX33" fmla="*/ 0 w 48723"/>
                <a:gd name="connsiteY33" fmla="*/ 7953 h 23484"/>
                <a:gd name="connsiteX34" fmla="*/ 560 w 48723"/>
                <a:gd name="connsiteY34" fmla="*/ 6347 h 23484"/>
                <a:gd name="connsiteX35" fmla="*/ 2054 w 48723"/>
                <a:gd name="connsiteY35" fmla="*/ 5750 h 23484"/>
                <a:gd name="connsiteX36" fmla="*/ 14897 w 48723"/>
                <a:gd name="connsiteY36" fmla="*/ 8886 h 23484"/>
                <a:gd name="connsiteX37" fmla="*/ 14897 w 48723"/>
                <a:gd name="connsiteY37" fmla="*/ 2166 h 23484"/>
                <a:gd name="connsiteX38" fmla="*/ 14934 w 48723"/>
                <a:gd name="connsiteY38" fmla="*/ 971 h 23484"/>
                <a:gd name="connsiteX39" fmla="*/ 15158 w 48723"/>
                <a:gd name="connsiteY39" fmla="*/ 299 h 23484"/>
                <a:gd name="connsiteX40" fmla="*/ 15756 w 48723"/>
                <a:gd name="connsiteY40" fmla="*/ 0 h 23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723" h="23484">
                  <a:moveTo>
                    <a:pt x="15756" y="0"/>
                  </a:moveTo>
                  <a:cubicBezTo>
                    <a:pt x="16453" y="0"/>
                    <a:pt x="16888" y="162"/>
                    <a:pt x="17063" y="485"/>
                  </a:cubicBezTo>
                  <a:cubicBezTo>
                    <a:pt x="17212" y="809"/>
                    <a:pt x="17287" y="1419"/>
                    <a:pt x="17287" y="2315"/>
                  </a:cubicBezTo>
                  <a:lnTo>
                    <a:pt x="17287" y="9484"/>
                  </a:lnTo>
                  <a:lnTo>
                    <a:pt x="39838" y="15158"/>
                  </a:lnTo>
                  <a:cubicBezTo>
                    <a:pt x="41157" y="15457"/>
                    <a:pt x="42376" y="15606"/>
                    <a:pt x="43497" y="15606"/>
                  </a:cubicBezTo>
                  <a:cubicBezTo>
                    <a:pt x="44741" y="15606"/>
                    <a:pt x="45637" y="15420"/>
                    <a:pt x="46185" y="15047"/>
                  </a:cubicBezTo>
                  <a:cubicBezTo>
                    <a:pt x="46732" y="14648"/>
                    <a:pt x="47006" y="14039"/>
                    <a:pt x="47006" y="13217"/>
                  </a:cubicBezTo>
                  <a:cubicBezTo>
                    <a:pt x="47006" y="11599"/>
                    <a:pt x="46272" y="9919"/>
                    <a:pt x="44803" y="8177"/>
                  </a:cubicBezTo>
                  <a:cubicBezTo>
                    <a:pt x="43335" y="6410"/>
                    <a:pt x="40808" y="4779"/>
                    <a:pt x="37224" y="3286"/>
                  </a:cubicBezTo>
                  <a:cubicBezTo>
                    <a:pt x="36751" y="3087"/>
                    <a:pt x="36465" y="2937"/>
                    <a:pt x="36365" y="2837"/>
                  </a:cubicBezTo>
                  <a:cubicBezTo>
                    <a:pt x="36241" y="2713"/>
                    <a:pt x="36179" y="2489"/>
                    <a:pt x="36179" y="2166"/>
                  </a:cubicBezTo>
                  <a:cubicBezTo>
                    <a:pt x="36179" y="1543"/>
                    <a:pt x="36428" y="1232"/>
                    <a:pt x="36925" y="1232"/>
                  </a:cubicBezTo>
                  <a:cubicBezTo>
                    <a:pt x="37100" y="1232"/>
                    <a:pt x="37585" y="1407"/>
                    <a:pt x="38382" y="1755"/>
                  </a:cubicBezTo>
                  <a:cubicBezTo>
                    <a:pt x="39178" y="2079"/>
                    <a:pt x="40161" y="2601"/>
                    <a:pt x="41331" y="3323"/>
                  </a:cubicBezTo>
                  <a:cubicBezTo>
                    <a:pt x="42501" y="4020"/>
                    <a:pt x="43633" y="4829"/>
                    <a:pt x="44729" y="5750"/>
                  </a:cubicBezTo>
                  <a:cubicBezTo>
                    <a:pt x="45824" y="6646"/>
                    <a:pt x="46770" y="7779"/>
                    <a:pt x="47566" y="9147"/>
                  </a:cubicBezTo>
                  <a:cubicBezTo>
                    <a:pt x="48338" y="10517"/>
                    <a:pt x="48724" y="11935"/>
                    <a:pt x="48724" y="13403"/>
                  </a:cubicBezTo>
                  <a:cubicBezTo>
                    <a:pt x="48724" y="15470"/>
                    <a:pt x="48064" y="17162"/>
                    <a:pt x="46745" y="18481"/>
                  </a:cubicBezTo>
                  <a:cubicBezTo>
                    <a:pt x="45426" y="19776"/>
                    <a:pt x="43733" y="20423"/>
                    <a:pt x="41667" y="20423"/>
                  </a:cubicBezTo>
                  <a:cubicBezTo>
                    <a:pt x="40995" y="20423"/>
                    <a:pt x="39589" y="20161"/>
                    <a:pt x="37448" y="19639"/>
                  </a:cubicBezTo>
                  <a:cubicBezTo>
                    <a:pt x="35283" y="19116"/>
                    <a:pt x="28562" y="17436"/>
                    <a:pt x="17287" y="14599"/>
                  </a:cubicBezTo>
                  <a:lnTo>
                    <a:pt x="17287" y="21356"/>
                  </a:lnTo>
                  <a:cubicBezTo>
                    <a:pt x="17287" y="21978"/>
                    <a:pt x="17274" y="22414"/>
                    <a:pt x="17249" y="22663"/>
                  </a:cubicBezTo>
                  <a:cubicBezTo>
                    <a:pt x="17224" y="22887"/>
                    <a:pt x="17150" y="23086"/>
                    <a:pt x="17025" y="23261"/>
                  </a:cubicBezTo>
                  <a:cubicBezTo>
                    <a:pt x="16876" y="23410"/>
                    <a:pt x="16652" y="23485"/>
                    <a:pt x="16353" y="23485"/>
                  </a:cubicBezTo>
                  <a:cubicBezTo>
                    <a:pt x="15880" y="23485"/>
                    <a:pt x="15544" y="23385"/>
                    <a:pt x="15345" y="23186"/>
                  </a:cubicBezTo>
                  <a:cubicBezTo>
                    <a:pt x="15121" y="22987"/>
                    <a:pt x="14997" y="22763"/>
                    <a:pt x="14972" y="22514"/>
                  </a:cubicBezTo>
                  <a:cubicBezTo>
                    <a:pt x="14922" y="22240"/>
                    <a:pt x="14897" y="21792"/>
                    <a:pt x="14897" y="21170"/>
                  </a:cubicBezTo>
                  <a:lnTo>
                    <a:pt x="14897" y="14001"/>
                  </a:lnTo>
                  <a:lnTo>
                    <a:pt x="2763" y="11014"/>
                  </a:lnTo>
                  <a:cubicBezTo>
                    <a:pt x="1966" y="10815"/>
                    <a:pt x="1344" y="10467"/>
                    <a:pt x="896" y="9969"/>
                  </a:cubicBezTo>
                  <a:cubicBezTo>
                    <a:pt x="423" y="9446"/>
                    <a:pt x="162" y="9036"/>
                    <a:pt x="112" y="8737"/>
                  </a:cubicBezTo>
                  <a:cubicBezTo>
                    <a:pt x="37" y="8438"/>
                    <a:pt x="0" y="8177"/>
                    <a:pt x="0" y="7953"/>
                  </a:cubicBezTo>
                  <a:cubicBezTo>
                    <a:pt x="0" y="7281"/>
                    <a:pt x="187" y="6745"/>
                    <a:pt x="560" y="6347"/>
                  </a:cubicBezTo>
                  <a:cubicBezTo>
                    <a:pt x="909" y="5949"/>
                    <a:pt x="1406" y="5750"/>
                    <a:pt x="2054" y="5750"/>
                  </a:cubicBezTo>
                  <a:cubicBezTo>
                    <a:pt x="2402" y="5750"/>
                    <a:pt x="6683" y="6795"/>
                    <a:pt x="14897" y="8886"/>
                  </a:cubicBezTo>
                  <a:lnTo>
                    <a:pt x="14897" y="2166"/>
                  </a:lnTo>
                  <a:cubicBezTo>
                    <a:pt x="14897" y="1593"/>
                    <a:pt x="14910" y="1195"/>
                    <a:pt x="14934" y="971"/>
                  </a:cubicBezTo>
                  <a:cubicBezTo>
                    <a:pt x="14959" y="722"/>
                    <a:pt x="15034" y="498"/>
                    <a:pt x="15158" y="299"/>
                  </a:cubicBezTo>
                  <a:cubicBezTo>
                    <a:pt x="15283" y="100"/>
                    <a:pt x="15482" y="0"/>
                    <a:pt x="15756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9DFE5976-74F1-AD7F-7138-F0998540830E}"/>
                </a:ext>
              </a:extLst>
            </p:cNvPr>
            <p:cNvSpPr/>
            <p:nvPr/>
          </p:nvSpPr>
          <p:spPr>
            <a:xfrm>
              <a:off x="6729309" y="2848912"/>
              <a:ext cx="76464" cy="17734"/>
            </a:xfrm>
            <a:custGeom>
              <a:avLst/>
              <a:gdLst>
                <a:gd name="connsiteX0" fmla="*/ 75718 w 76464"/>
                <a:gd name="connsiteY0" fmla="*/ 17734 h 17734"/>
                <a:gd name="connsiteX1" fmla="*/ 74411 w 76464"/>
                <a:gd name="connsiteY1" fmla="*/ 16764 h 17734"/>
                <a:gd name="connsiteX2" fmla="*/ 38232 w 76464"/>
                <a:gd name="connsiteY2" fmla="*/ 4443 h 17734"/>
                <a:gd name="connsiteX3" fmla="*/ 2539 w 76464"/>
                <a:gd name="connsiteY3" fmla="*/ 16278 h 17734"/>
                <a:gd name="connsiteX4" fmla="*/ 747 w 76464"/>
                <a:gd name="connsiteY4" fmla="*/ 17734 h 17734"/>
                <a:gd name="connsiteX5" fmla="*/ 0 w 76464"/>
                <a:gd name="connsiteY5" fmla="*/ 16988 h 17734"/>
                <a:gd name="connsiteX6" fmla="*/ 1531 w 76464"/>
                <a:gd name="connsiteY6" fmla="*/ 14636 h 17734"/>
                <a:gd name="connsiteX7" fmla="*/ 6571 w 76464"/>
                <a:gd name="connsiteY7" fmla="*/ 9968 h 17734"/>
                <a:gd name="connsiteX8" fmla="*/ 14374 w 76464"/>
                <a:gd name="connsiteY8" fmla="*/ 5040 h 17734"/>
                <a:gd name="connsiteX9" fmla="*/ 38232 w 76464"/>
                <a:gd name="connsiteY9" fmla="*/ 0 h 17734"/>
                <a:gd name="connsiteX10" fmla="*/ 61567 w 76464"/>
                <a:gd name="connsiteY10" fmla="*/ 4816 h 17734"/>
                <a:gd name="connsiteX11" fmla="*/ 69594 w 76464"/>
                <a:gd name="connsiteY11" fmla="*/ 9744 h 17734"/>
                <a:gd name="connsiteX12" fmla="*/ 74859 w 76464"/>
                <a:gd name="connsiteY12" fmla="*/ 14524 h 17734"/>
                <a:gd name="connsiteX13" fmla="*/ 76465 w 76464"/>
                <a:gd name="connsiteY13" fmla="*/ 16988 h 17734"/>
                <a:gd name="connsiteX14" fmla="*/ 75718 w 76464"/>
                <a:gd name="connsiteY14" fmla="*/ 17734 h 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464" h="17734">
                  <a:moveTo>
                    <a:pt x="75718" y="17734"/>
                  </a:moveTo>
                  <a:cubicBezTo>
                    <a:pt x="75468" y="17734"/>
                    <a:pt x="75033" y="17411"/>
                    <a:pt x="74411" y="16764"/>
                  </a:cubicBezTo>
                  <a:cubicBezTo>
                    <a:pt x="66047" y="8550"/>
                    <a:pt x="53988" y="4443"/>
                    <a:pt x="38232" y="4443"/>
                  </a:cubicBezTo>
                  <a:cubicBezTo>
                    <a:pt x="22427" y="4443"/>
                    <a:pt x="10529" y="8388"/>
                    <a:pt x="2539" y="16278"/>
                  </a:cubicBezTo>
                  <a:cubicBezTo>
                    <a:pt x="1618" y="17249"/>
                    <a:pt x="1020" y="17734"/>
                    <a:pt x="747" y="17734"/>
                  </a:cubicBezTo>
                  <a:cubicBezTo>
                    <a:pt x="249" y="17734"/>
                    <a:pt x="0" y="17486"/>
                    <a:pt x="0" y="16988"/>
                  </a:cubicBezTo>
                  <a:cubicBezTo>
                    <a:pt x="0" y="16639"/>
                    <a:pt x="510" y="15855"/>
                    <a:pt x="1531" y="14636"/>
                  </a:cubicBezTo>
                  <a:cubicBezTo>
                    <a:pt x="2551" y="13391"/>
                    <a:pt x="4231" y="11836"/>
                    <a:pt x="6571" y="9968"/>
                  </a:cubicBezTo>
                  <a:cubicBezTo>
                    <a:pt x="8911" y="8077"/>
                    <a:pt x="11512" y="6434"/>
                    <a:pt x="14374" y="5040"/>
                  </a:cubicBezTo>
                  <a:cubicBezTo>
                    <a:pt x="21319" y="1680"/>
                    <a:pt x="29271" y="0"/>
                    <a:pt x="38232" y="0"/>
                  </a:cubicBezTo>
                  <a:cubicBezTo>
                    <a:pt x="46844" y="0"/>
                    <a:pt x="54623" y="1605"/>
                    <a:pt x="61567" y="4816"/>
                  </a:cubicBezTo>
                  <a:cubicBezTo>
                    <a:pt x="64479" y="6185"/>
                    <a:pt x="67155" y="7827"/>
                    <a:pt x="69594" y="9744"/>
                  </a:cubicBezTo>
                  <a:cubicBezTo>
                    <a:pt x="72034" y="11661"/>
                    <a:pt x="73788" y="13254"/>
                    <a:pt x="74859" y="14524"/>
                  </a:cubicBezTo>
                  <a:cubicBezTo>
                    <a:pt x="75929" y="15794"/>
                    <a:pt x="76465" y="16615"/>
                    <a:pt x="76465" y="16988"/>
                  </a:cubicBezTo>
                  <a:cubicBezTo>
                    <a:pt x="76465" y="17486"/>
                    <a:pt x="76216" y="17734"/>
                    <a:pt x="75718" y="17734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91" name="Freeform 290">
            <a:extLst>
              <a:ext uri="{FF2B5EF4-FFF2-40B4-BE49-F238E27FC236}">
                <a16:creationId xmlns:a16="http://schemas.microsoft.com/office/drawing/2014/main" id="{873A0AD6-DC05-4122-AD6D-BB877CED1697}"/>
              </a:ext>
            </a:extLst>
          </p:cNvPr>
          <p:cNvSpPr/>
          <p:nvPr/>
        </p:nvSpPr>
        <p:spPr>
          <a:xfrm>
            <a:off x="6115903" y="3516627"/>
            <a:ext cx="1509178" cy="998833"/>
          </a:xfrm>
          <a:custGeom>
            <a:avLst/>
            <a:gdLst>
              <a:gd name="connsiteX0" fmla="*/ 0 w 1509178"/>
              <a:gd name="connsiteY0" fmla="*/ 0 h 998833"/>
              <a:gd name="connsiteX1" fmla="*/ 1510 w 1509178"/>
              <a:gd name="connsiteY1" fmla="*/ 86 h 998833"/>
              <a:gd name="connsiteX2" fmla="*/ 3021 w 1509178"/>
              <a:gd name="connsiteY2" fmla="*/ 172 h 998833"/>
              <a:gd name="connsiteX3" fmla="*/ 4532 w 1509178"/>
              <a:gd name="connsiteY3" fmla="*/ 258 h 998833"/>
              <a:gd name="connsiteX4" fmla="*/ 6042 w 1509178"/>
              <a:gd name="connsiteY4" fmla="*/ 345 h 998833"/>
              <a:gd name="connsiteX5" fmla="*/ 7553 w 1509178"/>
              <a:gd name="connsiteY5" fmla="*/ 433 h 998833"/>
              <a:gd name="connsiteX6" fmla="*/ 9064 w 1509178"/>
              <a:gd name="connsiteY6" fmla="*/ 521 h 998833"/>
              <a:gd name="connsiteX7" fmla="*/ 10575 w 1509178"/>
              <a:gd name="connsiteY7" fmla="*/ 609 h 998833"/>
              <a:gd name="connsiteX8" fmla="*/ 12085 w 1509178"/>
              <a:gd name="connsiteY8" fmla="*/ 698 h 998833"/>
              <a:gd name="connsiteX9" fmla="*/ 13596 w 1509178"/>
              <a:gd name="connsiteY9" fmla="*/ 787 h 998833"/>
              <a:gd name="connsiteX10" fmla="*/ 15107 w 1509178"/>
              <a:gd name="connsiteY10" fmla="*/ 877 h 998833"/>
              <a:gd name="connsiteX11" fmla="*/ 16617 w 1509178"/>
              <a:gd name="connsiteY11" fmla="*/ 967 h 998833"/>
              <a:gd name="connsiteX12" fmla="*/ 18128 w 1509178"/>
              <a:gd name="connsiteY12" fmla="*/ 1057 h 998833"/>
              <a:gd name="connsiteX13" fmla="*/ 19638 w 1509178"/>
              <a:gd name="connsiteY13" fmla="*/ 1148 h 998833"/>
              <a:gd name="connsiteX14" fmla="*/ 21150 w 1509178"/>
              <a:gd name="connsiteY14" fmla="*/ 1240 h 998833"/>
              <a:gd name="connsiteX15" fmla="*/ 22660 w 1509178"/>
              <a:gd name="connsiteY15" fmla="*/ 1332 h 998833"/>
              <a:gd name="connsiteX16" fmla="*/ 24171 w 1509178"/>
              <a:gd name="connsiteY16" fmla="*/ 1424 h 998833"/>
              <a:gd name="connsiteX17" fmla="*/ 25681 w 1509178"/>
              <a:gd name="connsiteY17" fmla="*/ 1517 h 998833"/>
              <a:gd name="connsiteX18" fmla="*/ 27192 w 1509178"/>
              <a:gd name="connsiteY18" fmla="*/ 1611 h 998833"/>
              <a:gd name="connsiteX19" fmla="*/ 28703 w 1509178"/>
              <a:gd name="connsiteY19" fmla="*/ 1705 h 998833"/>
              <a:gd name="connsiteX20" fmla="*/ 30213 w 1509178"/>
              <a:gd name="connsiteY20" fmla="*/ 1799 h 998833"/>
              <a:gd name="connsiteX21" fmla="*/ 31724 w 1509178"/>
              <a:gd name="connsiteY21" fmla="*/ 1894 h 998833"/>
              <a:gd name="connsiteX22" fmla="*/ 33235 w 1509178"/>
              <a:gd name="connsiteY22" fmla="*/ 1989 h 998833"/>
              <a:gd name="connsiteX23" fmla="*/ 34746 w 1509178"/>
              <a:gd name="connsiteY23" fmla="*/ 2085 h 998833"/>
              <a:gd name="connsiteX24" fmla="*/ 36256 w 1509178"/>
              <a:gd name="connsiteY24" fmla="*/ 2181 h 998833"/>
              <a:gd name="connsiteX25" fmla="*/ 37767 w 1509178"/>
              <a:gd name="connsiteY25" fmla="*/ 2278 h 998833"/>
              <a:gd name="connsiteX26" fmla="*/ 39278 w 1509178"/>
              <a:gd name="connsiteY26" fmla="*/ 2376 h 998833"/>
              <a:gd name="connsiteX27" fmla="*/ 40788 w 1509178"/>
              <a:gd name="connsiteY27" fmla="*/ 2473 h 998833"/>
              <a:gd name="connsiteX28" fmla="*/ 42299 w 1509178"/>
              <a:gd name="connsiteY28" fmla="*/ 2572 h 998833"/>
              <a:gd name="connsiteX29" fmla="*/ 43810 w 1509178"/>
              <a:gd name="connsiteY29" fmla="*/ 2671 h 998833"/>
              <a:gd name="connsiteX30" fmla="*/ 45321 w 1509178"/>
              <a:gd name="connsiteY30" fmla="*/ 2770 h 998833"/>
              <a:gd name="connsiteX31" fmla="*/ 46831 w 1509178"/>
              <a:gd name="connsiteY31" fmla="*/ 2870 h 998833"/>
              <a:gd name="connsiteX32" fmla="*/ 48342 w 1509178"/>
              <a:gd name="connsiteY32" fmla="*/ 2970 h 998833"/>
              <a:gd name="connsiteX33" fmla="*/ 49852 w 1509178"/>
              <a:gd name="connsiteY33" fmla="*/ 3071 h 998833"/>
              <a:gd name="connsiteX34" fmla="*/ 51363 w 1509178"/>
              <a:gd name="connsiteY34" fmla="*/ 3173 h 998833"/>
              <a:gd name="connsiteX35" fmla="*/ 52874 w 1509178"/>
              <a:gd name="connsiteY35" fmla="*/ 3275 h 998833"/>
              <a:gd name="connsiteX36" fmla="*/ 54384 w 1509178"/>
              <a:gd name="connsiteY36" fmla="*/ 3378 h 998833"/>
              <a:gd name="connsiteX37" fmla="*/ 55895 w 1509178"/>
              <a:gd name="connsiteY37" fmla="*/ 3481 h 998833"/>
              <a:gd name="connsiteX38" fmla="*/ 57406 w 1509178"/>
              <a:gd name="connsiteY38" fmla="*/ 3584 h 998833"/>
              <a:gd name="connsiteX39" fmla="*/ 58917 w 1509178"/>
              <a:gd name="connsiteY39" fmla="*/ 3689 h 998833"/>
              <a:gd name="connsiteX40" fmla="*/ 60427 w 1509178"/>
              <a:gd name="connsiteY40" fmla="*/ 3793 h 998833"/>
              <a:gd name="connsiteX41" fmla="*/ 61938 w 1509178"/>
              <a:gd name="connsiteY41" fmla="*/ 3899 h 998833"/>
              <a:gd name="connsiteX42" fmla="*/ 63449 w 1509178"/>
              <a:gd name="connsiteY42" fmla="*/ 4005 h 998833"/>
              <a:gd name="connsiteX43" fmla="*/ 64959 w 1509178"/>
              <a:gd name="connsiteY43" fmla="*/ 4111 h 998833"/>
              <a:gd name="connsiteX44" fmla="*/ 66470 w 1509178"/>
              <a:gd name="connsiteY44" fmla="*/ 4218 h 998833"/>
              <a:gd name="connsiteX45" fmla="*/ 67981 w 1509178"/>
              <a:gd name="connsiteY45" fmla="*/ 4326 h 998833"/>
              <a:gd name="connsiteX46" fmla="*/ 69492 w 1509178"/>
              <a:gd name="connsiteY46" fmla="*/ 4434 h 998833"/>
              <a:gd name="connsiteX47" fmla="*/ 71002 w 1509178"/>
              <a:gd name="connsiteY47" fmla="*/ 4542 h 998833"/>
              <a:gd name="connsiteX48" fmla="*/ 72513 w 1509178"/>
              <a:gd name="connsiteY48" fmla="*/ 4652 h 998833"/>
              <a:gd name="connsiteX49" fmla="*/ 74024 w 1509178"/>
              <a:gd name="connsiteY49" fmla="*/ 4762 h 998833"/>
              <a:gd name="connsiteX50" fmla="*/ 75534 w 1509178"/>
              <a:gd name="connsiteY50" fmla="*/ 4872 h 998833"/>
              <a:gd name="connsiteX51" fmla="*/ 77045 w 1509178"/>
              <a:gd name="connsiteY51" fmla="*/ 4983 h 998833"/>
              <a:gd name="connsiteX52" fmla="*/ 78555 w 1509178"/>
              <a:gd name="connsiteY52" fmla="*/ 5095 h 998833"/>
              <a:gd name="connsiteX53" fmla="*/ 80067 w 1509178"/>
              <a:gd name="connsiteY53" fmla="*/ 5207 h 998833"/>
              <a:gd name="connsiteX54" fmla="*/ 81577 w 1509178"/>
              <a:gd name="connsiteY54" fmla="*/ 5320 h 998833"/>
              <a:gd name="connsiteX55" fmla="*/ 83088 w 1509178"/>
              <a:gd name="connsiteY55" fmla="*/ 5434 h 998833"/>
              <a:gd name="connsiteX56" fmla="*/ 84598 w 1509178"/>
              <a:gd name="connsiteY56" fmla="*/ 5548 h 998833"/>
              <a:gd name="connsiteX57" fmla="*/ 86109 w 1509178"/>
              <a:gd name="connsiteY57" fmla="*/ 5663 h 998833"/>
              <a:gd name="connsiteX58" fmla="*/ 87620 w 1509178"/>
              <a:gd name="connsiteY58" fmla="*/ 5778 h 998833"/>
              <a:gd name="connsiteX59" fmla="*/ 89130 w 1509178"/>
              <a:gd name="connsiteY59" fmla="*/ 5894 h 998833"/>
              <a:gd name="connsiteX60" fmla="*/ 90641 w 1509178"/>
              <a:gd name="connsiteY60" fmla="*/ 6011 h 998833"/>
              <a:gd name="connsiteX61" fmla="*/ 92152 w 1509178"/>
              <a:gd name="connsiteY61" fmla="*/ 6128 h 998833"/>
              <a:gd name="connsiteX62" fmla="*/ 93663 w 1509178"/>
              <a:gd name="connsiteY62" fmla="*/ 6246 h 998833"/>
              <a:gd name="connsiteX63" fmla="*/ 95173 w 1509178"/>
              <a:gd name="connsiteY63" fmla="*/ 6364 h 998833"/>
              <a:gd name="connsiteX64" fmla="*/ 96684 w 1509178"/>
              <a:gd name="connsiteY64" fmla="*/ 6484 h 998833"/>
              <a:gd name="connsiteX65" fmla="*/ 98195 w 1509178"/>
              <a:gd name="connsiteY65" fmla="*/ 6604 h 998833"/>
              <a:gd name="connsiteX66" fmla="*/ 99705 w 1509178"/>
              <a:gd name="connsiteY66" fmla="*/ 6724 h 998833"/>
              <a:gd name="connsiteX67" fmla="*/ 101216 w 1509178"/>
              <a:gd name="connsiteY67" fmla="*/ 6845 h 998833"/>
              <a:gd name="connsiteX68" fmla="*/ 102726 w 1509178"/>
              <a:gd name="connsiteY68" fmla="*/ 6967 h 998833"/>
              <a:gd name="connsiteX69" fmla="*/ 104238 w 1509178"/>
              <a:gd name="connsiteY69" fmla="*/ 7090 h 998833"/>
              <a:gd name="connsiteX70" fmla="*/ 105748 w 1509178"/>
              <a:gd name="connsiteY70" fmla="*/ 7213 h 998833"/>
              <a:gd name="connsiteX71" fmla="*/ 107259 w 1509178"/>
              <a:gd name="connsiteY71" fmla="*/ 7337 h 998833"/>
              <a:gd name="connsiteX72" fmla="*/ 108769 w 1509178"/>
              <a:gd name="connsiteY72" fmla="*/ 7462 h 998833"/>
              <a:gd name="connsiteX73" fmla="*/ 110280 w 1509178"/>
              <a:gd name="connsiteY73" fmla="*/ 7587 h 998833"/>
              <a:gd name="connsiteX74" fmla="*/ 111791 w 1509178"/>
              <a:gd name="connsiteY74" fmla="*/ 7713 h 998833"/>
              <a:gd name="connsiteX75" fmla="*/ 113301 w 1509178"/>
              <a:gd name="connsiteY75" fmla="*/ 7840 h 998833"/>
              <a:gd name="connsiteX76" fmla="*/ 114812 w 1509178"/>
              <a:gd name="connsiteY76" fmla="*/ 7967 h 998833"/>
              <a:gd name="connsiteX77" fmla="*/ 116323 w 1509178"/>
              <a:gd name="connsiteY77" fmla="*/ 8095 h 998833"/>
              <a:gd name="connsiteX78" fmla="*/ 117834 w 1509178"/>
              <a:gd name="connsiteY78" fmla="*/ 8224 h 998833"/>
              <a:gd name="connsiteX79" fmla="*/ 119344 w 1509178"/>
              <a:gd name="connsiteY79" fmla="*/ 8354 h 998833"/>
              <a:gd name="connsiteX80" fmla="*/ 120855 w 1509178"/>
              <a:gd name="connsiteY80" fmla="*/ 8484 h 998833"/>
              <a:gd name="connsiteX81" fmla="*/ 122366 w 1509178"/>
              <a:gd name="connsiteY81" fmla="*/ 8615 h 998833"/>
              <a:gd name="connsiteX82" fmla="*/ 123876 w 1509178"/>
              <a:gd name="connsiteY82" fmla="*/ 8747 h 998833"/>
              <a:gd name="connsiteX83" fmla="*/ 125387 w 1509178"/>
              <a:gd name="connsiteY83" fmla="*/ 8879 h 998833"/>
              <a:gd name="connsiteX84" fmla="*/ 126897 w 1509178"/>
              <a:gd name="connsiteY84" fmla="*/ 9012 h 998833"/>
              <a:gd name="connsiteX85" fmla="*/ 128409 w 1509178"/>
              <a:gd name="connsiteY85" fmla="*/ 9146 h 998833"/>
              <a:gd name="connsiteX86" fmla="*/ 129919 w 1509178"/>
              <a:gd name="connsiteY86" fmla="*/ 9281 h 998833"/>
              <a:gd name="connsiteX87" fmla="*/ 131430 w 1509178"/>
              <a:gd name="connsiteY87" fmla="*/ 9417 h 998833"/>
              <a:gd name="connsiteX88" fmla="*/ 132940 w 1509178"/>
              <a:gd name="connsiteY88" fmla="*/ 9553 h 998833"/>
              <a:gd name="connsiteX89" fmla="*/ 134451 w 1509178"/>
              <a:gd name="connsiteY89" fmla="*/ 9690 h 998833"/>
              <a:gd name="connsiteX90" fmla="*/ 135962 w 1509178"/>
              <a:gd name="connsiteY90" fmla="*/ 9828 h 998833"/>
              <a:gd name="connsiteX91" fmla="*/ 137472 w 1509178"/>
              <a:gd name="connsiteY91" fmla="*/ 9967 h 998833"/>
              <a:gd name="connsiteX92" fmla="*/ 138983 w 1509178"/>
              <a:gd name="connsiteY92" fmla="*/ 10106 h 998833"/>
              <a:gd name="connsiteX93" fmla="*/ 140494 w 1509178"/>
              <a:gd name="connsiteY93" fmla="*/ 10246 h 998833"/>
              <a:gd name="connsiteX94" fmla="*/ 142005 w 1509178"/>
              <a:gd name="connsiteY94" fmla="*/ 10388 h 998833"/>
              <a:gd name="connsiteX95" fmla="*/ 143515 w 1509178"/>
              <a:gd name="connsiteY95" fmla="*/ 10529 h 998833"/>
              <a:gd name="connsiteX96" fmla="*/ 145026 w 1509178"/>
              <a:gd name="connsiteY96" fmla="*/ 10672 h 998833"/>
              <a:gd name="connsiteX97" fmla="*/ 146537 w 1509178"/>
              <a:gd name="connsiteY97" fmla="*/ 10816 h 998833"/>
              <a:gd name="connsiteX98" fmla="*/ 148047 w 1509178"/>
              <a:gd name="connsiteY98" fmla="*/ 10960 h 998833"/>
              <a:gd name="connsiteX99" fmla="*/ 149558 w 1509178"/>
              <a:gd name="connsiteY99" fmla="*/ 11105 h 998833"/>
              <a:gd name="connsiteX100" fmla="*/ 151069 w 1509178"/>
              <a:gd name="connsiteY100" fmla="*/ 11251 h 998833"/>
              <a:gd name="connsiteX101" fmla="*/ 152580 w 1509178"/>
              <a:gd name="connsiteY101" fmla="*/ 11398 h 998833"/>
              <a:gd name="connsiteX102" fmla="*/ 154090 w 1509178"/>
              <a:gd name="connsiteY102" fmla="*/ 11546 h 998833"/>
              <a:gd name="connsiteX103" fmla="*/ 155600 w 1509178"/>
              <a:gd name="connsiteY103" fmla="*/ 11694 h 998833"/>
              <a:gd name="connsiteX104" fmla="*/ 157111 w 1509178"/>
              <a:gd name="connsiteY104" fmla="*/ 11844 h 998833"/>
              <a:gd name="connsiteX105" fmla="*/ 158622 w 1509178"/>
              <a:gd name="connsiteY105" fmla="*/ 11994 h 998833"/>
              <a:gd name="connsiteX106" fmla="*/ 160133 w 1509178"/>
              <a:gd name="connsiteY106" fmla="*/ 12145 h 998833"/>
              <a:gd name="connsiteX107" fmla="*/ 161643 w 1509178"/>
              <a:gd name="connsiteY107" fmla="*/ 12297 h 998833"/>
              <a:gd name="connsiteX108" fmla="*/ 163154 w 1509178"/>
              <a:gd name="connsiteY108" fmla="*/ 12450 h 998833"/>
              <a:gd name="connsiteX109" fmla="*/ 164665 w 1509178"/>
              <a:gd name="connsiteY109" fmla="*/ 12604 h 998833"/>
              <a:gd name="connsiteX110" fmla="*/ 166176 w 1509178"/>
              <a:gd name="connsiteY110" fmla="*/ 12760 h 998833"/>
              <a:gd name="connsiteX111" fmla="*/ 167686 w 1509178"/>
              <a:gd name="connsiteY111" fmla="*/ 12915 h 998833"/>
              <a:gd name="connsiteX112" fmla="*/ 169197 w 1509178"/>
              <a:gd name="connsiteY112" fmla="*/ 13071 h 998833"/>
              <a:gd name="connsiteX113" fmla="*/ 170708 w 1509178"/>
              <a:gd name="connsiteY113" fmla="*/ 13229 h 998833"/>
              <a:gd name="connsiteX114" fmla="*/ 172218 w 1509178"/>
              <a:gd name="connsiteY114" fmla="*/ 13388 h 998833"/>
              <a:gd name="connsiteX115" fmla="*/ 173729 w 1509178"/>
              <a:gd name="connsiteY115" fmla="*/ 13547 h 998833"/>
              <a:gd name="connsiteX116" fmla="*/ 175240 w 1509178"/>
              <a:gd name="connsiteY116" fmla="*/ 13707 h 998833"/>
              <a:gd name="connsiteX117" fmla="*/ 176751 w 1509178"/>
              <a:gd name="connsiteY117" fmla="*/ 13869 h 998833"/>
              <a:gd name="connsiteX118" fmla="*/ 178261 w 1509178"/>
              <a:gd name="connsiteY118" fmla="*/ 14031 h 998833"/>
              <a:gd name="connsiteX119" fmla="*/ 179771 w 1509178"/>
              <a:gd name="connsiteY119" fmla="*/ 14194 h 998833"/>
              <a:gd name="connsiteX120" fmla="*/ 181283 w 1509178"/>
              <a:gd name="connsiteY120" fmla="*/ 14358 h 998833"/>
              <a:gd name="connsiteX121" fmla="*/ 182793 w 1509178"/>
              <a:gd name="connsiteY121" fmla="*/ 14523 h 998833"/>
              <a:gd name="connsiteX122" fmla="*/ 184304 w 1509178"/>
              <a:gd name="connsiteY122" fmla="*/ 14690 h 998833"/>
              <a:gd name="connsiteX123" fmla="*/ 185814 w 1509178"/>
              <a:gd name="connsiteY123" fmla="*/ 14857 h 998833"/>
              <a:gd name="connsiteX124" fmla="*/ 187326 w 1509178"/>
              <a:gd name="connsiteY124" fmla="*/ 15025 h 998833"/>
              <a:gd name="connsiteX125" fmla="*/ 188836 w 1509178"/>
              <a:gd name="connsiteY125" fmla="*/ 15194 h 998833"/>
              <a:gd name="connsiteX126" fmla="*/ 190347 w 1509178"/>
              <a:gd name="connsiteY126" fmla="*/ 15364 h 998833"/>
              <a:gd name="connsiteX127" fmla="*/ 191857 w 1509178"/>
              <a:gd name="connsiteY127" fmla="*/ 15536 h 998833"/>
              <a:gd name="connsiteX128" fmla="*/ 193368 w 1509178"/>
              <a:gd name="connsiteY128" fmla="*/ 15709 h 998833"/>
              <a:gd name="connsiteX129" fmla="*/ 194879 w 1509178"/>
              <a:gd name="connsiteY129" fmla="*/ 15881 h 998833"/>
              <a:gd name="connsiteX130" fmla="*/ 196389 w 1509178"/>
              <a:gd name="connsiteY130" fmla="*/ 16056 h 998833"/>
              <a:gd name="connsiteX131" fmla="*/ 197900 w 1509178"/>
              <a:gd name="connsiteY131" fmla="*/ 16231 h 998833"/>
              <a:gd name="connsiteX132" fmla="*/ 199411 w 1509178"/>
              <a:gd name="connsiteY132" fmla="*/ 16408 h 998833"/>
              <a:gd name="connsiteX133" fmla="*/ 200922 w 1509178"/>
              <a:gd name="connsiteY133" fmla="*/ 16585 h 998833"/>
              <a:gd name="connsiteX134" fmla="*/ 202432 w 1509178"/>
              <a:gd name="connsiteY134" fmla="*/ 16764 h 998833"/>
              <a:gd name="connsiteX135" fmla="*/ 203943 w 1509178"/>
              <a:gd name="connsiteY135" fmla="*/ 16944 h 998833"/>
              <a:gd name="connsiteX136" fmla="*/ 205454 w 1509178"/>
              <a:gd name="connsiteY136" fmla="*/ 17125 h 998833"/>
              <a:gd name="connsiteX137" fmla="*/ 206964 w 1509178"/>
              <a:gd name="connsiteY137" fmla="*/ 17307 h 998833"/>
              <a:gd name="connsiteX138" fmla="*/ 208475 w 1509178"/>
              <a:gd name="connsiteY138" fmla="*/ 17490 h 998833"/>
              <a:gd name="connsiteX139" fmla="*/ 209985 w 1509178"/>
              <a:gd name="connsiteY139" fmla="*/ 17674 h 998833"/>
              <a:gd name="connsiteX140" fmla="*/ 211497 w 1509178"/>
              <a:gd name="connsiteY140" fmla="*/ 17859 h 998833"/>
              <a:gd name="connsiteX141" fmla="*/ 213007 w 1509178"/>
              <a:gd name="connsiteY141" fmla="*/ 18045 h 998833"/>
              <a:gd name="connsiteX142" fmla="*/ 214517 w 1509178"/>
              <a:gd name="connsiteY142" fmla="*/ 18233 h 998833"/>
              <a:gd name="connsiteX143" fmla="*/ 216028 w 1509178"/>
              <a:gd name="connsiteY143" fmla="*/ 18422 h 998833"/>
              <a:gd name="connsiteX144" fmla="*/ 217539 w 1509178"/>
              <a:gd name="connsiteY144" fmla="*/ 18612 h 998833"/>
              <a:gd name="connsiteX145" fmla="*/ 219050 w 1509178"/>
              <a:gd name="connsiteY145" fmla="*/ 18803 h 998833"/>
              <a:gd name="connsiteX146" fmla="*/ 220560 w 1509178"/>
              <a:gd name="connsiteY146" fmla="*/ 18995 h 998833"/>
              <a:gd name="connsiteX147" fmla="*/ 222071 w 1509178"/>
              <a:gd name="connsiteY147" fmla="*/ 19189 h 998833"/>
              <a:gd name="connsiteX148" fmla="*/ 223582 w 1509178"/>
              <a:gd name="connsiteY148" fmla="*/ 19384 h 998833"/>
              <a:gd name="connsiteX149" fmla="*/ 225093 w 1509178"/>
              <a:gd name="connsiteY149" fmla="*/ 19580 h 998833"/>
              <a:gd name="connsiteX150" fmla="*/ 226603 w 1509178"/>
              <a:gd name="connsiteY150" fmla="*/ 19777 h 998833"/>
              <a:gd name="connsiteX151" fmla="*/ 228114 w 1509178"/>
              <a:gd name="connsiteY151" fmla="*/ 19975 h 998833"/>
              <a:gd name="connsiteX152" fmla="*/ 229625 w 1509178"/>
              <a:gd name="connsiteY152" fmla="*/ 20175 h 998833"/>
              <a:gd name="connsiteX153" fmla="*/ 231135 w 1509178"/>
              <a:gd name="connsiteY153" fmla="*/ 20376 h 998833"/>
              <a:gd name="connsiteX154" fmla="*/ 232646 w 1509178"/>
              <a:gd name="connsiteY154" fmla="*/ 20578 h 998833"/>
              <a:gd name="connsiteX155" fmla="*/ 234157 w 1509178"/>
              <a:gd name="connsiteY155" fmla="*/ 20782 h 998833"/>
              <a:gd name="connsiteX156" fmla="*/ 235668 w 1509178"/>
              <a:gd name="connsiteY156" fmla="*/ 20986 h 998833"/>
              <a:gd name="connsiteX157" fmla="*/ 237178 w 1509178"/>
              <a:gd name="connsiteY157" fmla="*/ 21192 h 998833"/>
              <a:gd name="connsiteX158" fmla="*/ 238688 w 1509178"/>
              <a:gd name="connsiteY158" fmla="*/ 21399 h 998833"/>
              <a:gd name="connsiteX159" fmla="*/ 240199 w 1509178"/>
              <a:gd name="connsiteY159" fmla="*/ 21608 h 998833"/>
              <a:gd name="connsiteX160" fmla="*/ 241710 w 1509178"/>
              <a:gd name="connsiteY160" fmla="*/ 21818 h 998833"/>
              <a:gd name="connsiteX161" fmla="*/ 243221 w 1509178"/>
              <a:gd name="connsiteY161" fmla="*/ 22030 h 998833"/>
              <a:gd name="connsiteX162" fmla="*/ 244731 w 1509178"/>
              <a:gd name="connsiteY162" fmla="*/ 22242 h 998833"/>
              <a:gd name="connsiteX163" fmla="*/ 246242 w 1509178"/>
              <a:gd name="connsiteY163" fmla="*/ 22456 h 998833"/>
              <a:gd name="connsiteX164" fmla="*/ 247753 w 1509178"/>
              <a:gd name="connsiteY164" fmla="*/ 22671 h 998833"/>
              <a:gd name="connsiteX165" fmla="*/ 249263 w 1509178"/>
              <a:gd name="connsiteY165" fmla="*/ 22888 h 998833"/>
              <a:gd name="connsiteX166" fmla="*/ 250774 w 1509178"/>
              <a:gd name="connsiteY166" fmla="*/ 23106 h 998833"/>
              <a:gd name="connsiteX167" fmla="*/ 252285 w 1509178"/>
              <a:gd name="connsiteY167" fmla="*/ 23326 h 998833"/>
              <a:gd name="connsiteX168" fmla="*/ 253796 w 1509178"/>
              <a:gd name="connsiteY168" fmla="*/ 23546 h 998833"/>
              <a:gd name="connsiteX169" fmla="*/ 255306 w 1509178"/>
              <a:gd name="connsiteY169" fmla="*/ 23769 h 998833"/>
              <a:gd name="connsiteX170" fmla="*/ 256817 w 1509178"/>
              <a:gd name="connsiteY170" fmla="*/ 23993 h 998833"/>
              <a:gd name="connsiteX171" fmla="*/ 258328 w 1509178"/>
              <a:gd name="connsiteY171" fmla="*/ 24217 h 998833"/>
              <a:gd name="connsiteX172" fmla="*/ 259839 w 1509178"/>
              <a:gd name="connsiteY172" fmla="*/ 24445 h 998833"/>
              <a:gd name="connsiteX173" fmla="*/ 261349 w 1509178"/>
              <a:gd name="connsiteY173" fmla="*/ 24673 h 998833"/>
              <a:gd name="connsiteX174" fmla="*/ 262859 w 1509178"/>
              <a:gd name="connsiteY174" fmla="*/ 24902 h 998833"/>
              <a:gd name="connsiteX175" fmla="*/ 264371 w 1509178"/>
              <a:gd name="connsiteY175" fmla="*/ 25133 h 998833"/>
              <a:gd name="connsiteX176" fmla="*/ 265881 w 1509178"/>
              <a:gd name="connsiteY176" fmla="*/ 25366 h 998833"/>
              <a:gd name="connsiteX177" fmla="*/ 267392 w 1509178"/>
              <a:gd name="connsiteY177" fmla="*/ 25600 h 998833"/>
              <a:gd name="connsiteX178" fmla="*/ 268902 w 1509178"/>
              <a:gd name="connsiteY178" fmla="*/ 25835 h 998833"/>
              <a:gd name="connsiteX179" fmla="*/ 270414 w 1509178"/>
              <a:gd name="connsiteY179" fmla="*/ 26073 h 998833"/>
              <a:gd name="connsiteX180" fmla="*/ 271924 w 1509178"/>
              <a:gd name="connsiteY180" fmla="*/ 26312 h 998833"/>
              <a:gd name="connsiteX181" fmla="*/ 273434 w 1509178"/>
              <a:gd name="connsiteY181" fmla="*/ 26552 h 998833"/>
              <a:gd name="connsiteX182" fmla="*/ 274945 w 1509178"/>
              <a:gd name="connsiteY182" fmla="*/ 26793 h 998833"/>
              <a:gd name="connsiteX183" fmla="*/ 276456 w 1509178"/>
              <a:gd name="connsiteY183" fmla="*/ 27037 h 998833"/>
              <a:gd name="connsiteX184" fmla="*/ 277967 w 1509178"/>
              <a:gd name="connsiteY184" fmla="*/ 27282 h 998833"/>
              <a:gd name="connsiteX185" fmla="*/ 279477 w 1509178"/>
              <a:gd name="connsiteY185" fmla="*/ 27529 h 998833"/>
              <a:gd name="connsiteX186" fmla="*/ 280988 w 1509178"/>
              <a:gd name="connsiteY186" fmla="*/ 27777 h 998833"/>
              <a:gd name="connsiteX187" fmla="*/ 282499 w 1509178"/>
              <a:gd name="connsiteY187" fmla="*/ 28027 h 998833"/>
              <a:gd name="connsiteX188" fmla="*/ 284010 w 1509178"/>
              <a:gd name="connsiteY188" fmla="*/ 28279 h 998833"/>
              <a:gd name="connsiteX189" fmla="*/ 285520 w 1509178"/>
              <a:gd name="connsiteY189" fmla="*/ 28532 h 998833"/>
              <a:gd name="connsiteX190" fmla="*/ 287030 w 1509178"/>
              <a:gd name="connsiteY190" fmla="*/ 28787 h 998833"/>
              <a:gd name="connsiteX191" fmla="*/ 288542 w 1509178"/>
              <a:gd name="connsiteY191" fmla="*/ 29043 h 998833"/>
              <a:gd name="connsiteX192" fmla="*/ 290052 w 1509178"/>
              <a:gd name="connsiteY192" fmla="*/ 29302 h 998833"/>
              <a:gd name="connsiteX193" fmla="*/ 291563 w 1509178"/>
              <a:gd name="connsiteY193" fmla="*/ 29562 h 998833"/>
              <a:gd name="connsiteX194" fmla="*/ 293073 w 1509178"/>
              <a:gd name="connsiteY194" fmla="*/ 29824 h 998833"/>
              <a:gd name="connsiteX195" fmla="*/ 294585 w 1509178"/>
              <a:gd name="connsiteY195" fmla="*/ 30087 h 998833"/>
              <a:gd name="connsiteX196" fmla="*/ 296095 w 1509178"/>
              <a:gd name="connsiteY196" fmla="*/ 30353 h 998833"/>
              <a:gd name="connsiteX197" fmla="*/ 297605 w 1509178"/>
              <a:gd name="connsiteY197" fmla="*/ 30620 h 998833"/>
              <a:gd name="connsiteX198" fmla="*/ 299116 w 1509178"/>
              <a:gd name="connsiteY198" fmla="*/ 30888 h 998833"/>
              <a:gd name="connsiteX199" fmla="*/ 300627 w 1509178"/>
              <a:gd name="connsiteY199" fmla="*/ 31159 h 998833"/>
              <a:gd name="connsiteX200" fmla="*/ 302138 w 1509178"/>
              <a:gd name="connsiteY200" fmla="*/ 31432 h 998833"/>
              <a:gd name="connsiteX201" fmla="*/ 303648 w 1509178"/>
              <a:gd name="connsiteY201" fmla="*/ 31706 h 998833"/>
              <a:gd name="connsiteX202" fmla="*/ 305159 w 1509178"/>
              <a:gd name="connsiteY202" fmla="*/ 31983 h 998833"/>
              <a:gd name="connsiteX203" fmla="*/ 306670 w 1509178"/>
              <a:gd name="connsiteY203" fmla="*/ 32261 h 998833"/>
              <a:gd name="connsiteX204" fmla="*/ 308180 w 1509178"/>
              <a:gd name="connsiteY204" fmla="*/ 32541 h 998833"/>
              <a:gd name="connsiteX205" fmla="*/ 309691 w 1509178"/>
              <a:gd name="connsiteY205" fmla="*/ 32823 h 998833"/>
              <a:gd name="connsiteX206" fmla="*/ 311202 w 1509178"/>
              <a:gd name="connsiteY206" fmla="*/ 33107 h 998833"/>
              <a:gd name="connsiteX207" fmla="*/ 312713 w 1509178"/>
              <a:gd name="connsiteY207" fmla="*/ 33392 h 998833"/>
              <a:gd name="connsiteX208" fmla="*/ 314223 w 1509178"/>
              <a:gd name="connsiteY208" fmla="*/ 33680 h 998833"/>
              <a:gd name="connsiteX209" fmla="*/ 315734 w 1509178"/>
              <a:gd name="connsiteY209" fmla="*/ 33969 h 998833"/>
              <a:gd name="connsiteX210" fmla="*/ 317244 w 1509178"/>
              <a:gd name="connsiteY210" fmla="*/ 34261 h 998833"/>
              <a:gd name="connsiteX211" fmla="*/ 318756 w 1509178"/>
              <a:gd name="connsiteY211" fmla="*/ 34555 h 998833"/>
              <a:gd name="connsiteX212" fmla="*/ 320266 w 1509178"/>
              <a:gd name="connsiteY212" fmla="*/ 34850 h 998833"/>
              <a:gd name="connsiteX213" fmla="*/ 321776 w 1509178"/>
              <a:gd name="connsiteY213" fmla="*/ 35148 h 998833"/>
              <a:gd name="connsiteX214" fmla="*/ 323287 w 1509178"/>
              <a:gd name="connsiteY214" fmla="*/ 35447 h 998833"/>
              <a:gd name="connsiteX215" fmla="*/ 324798 w 1509178"/>
              <a:gd name="connsiteY215" fmla="*/ 35749 h 998833"/>
              <a:gd name="connsiteX216" fmla="*/ 326309 w 1509178"/>
              <a:gd name="connsiteY216" fmla="*/ 36053 h 998833"/>
              <a:gd name="connsiteX217" fmla="*/ 327819 w 1509178"/>
              <a:gd name="connsiteY217" fmla="*/ 36359 h 998833"/>
              <a:gd name="connsiteX218" fmla="*/ 329330 w 1509178"/>
              <a:gd name="connsiteY218" fmla="*/ 36667 h 998833"/>
              <a:gd name="connsiteX219" fmla="*/ 330841 w 1509178"/>
              <a:gd name="connsiteY219" fmla="*/ 36978 h 998833"/>
              <a:gd name="connsiteX220" fmla="*/ 332351 w 1509178"/>
              <a:gd name="connsiteY220" fmla="*/ 37290 h 998833"/>
              <a:gd name="connsiteX221" fmla="*/ 333862 w 1509178"/>
              <a:gd name="connsiteY221" fmla="*/ 37604 h 998833"/>
              <a:gd name="connsiteX222" fmla="*/ 335373 w 1509178"/>
              <a:gd name="connsiteY222" fmla="*/ 37921 h 998833"/>
              <a:gd name="connsiteX223" fmla="*/ 336884 w 1509178"/>
              <a:gd name="connsiteY223" fmla="*/ 38240 h 998833"/>
              <a:gd name="connsiteX224" fmla="*/ 338394 w 1509178"/>
              <a:gd name="connsiteY224" fmla="*/ 38561 h 998833"/>
              <a:gd name="connsiteX225" fmla="*/ 339905 w 1509178"/>
              <a:gd name="connsiteY225" fmla="*/ 38884 h 998833"/>
              <a:gd name="connsiteX226" fmla="*/ 341416 w 1509178"/>
              <a:gd name="connsiteY226" fmla="*/ 39210 h 998833"/>
              <a:gd name="connsiteX227" fmla="*/ 342926 w 1509178"/>
              <a:gd name="connsiteY227" fmla="*/ 39538 h 998833"/>
              <a:gd name="connsiteX228" fmla="*/ 344437 w 1509178"/>
              <a:gd name="connsiteY228" fmla="*/ 39868 h 998833"/>
              <a:gd name="connsiteX229" fmla="*/ 345947 w 1509178"/>
              <a:gd name="connsiteY229" fmla="*/ 40201 h 998833"/>
              <a:gd name="connsiteX230" fmla="*/ 347459 w 1509178"/>
              <a:gd name="connsiteY230" fmla="*/ 40536 h 998833"/>
              <a:gd name="connsiteX231" fmla="*/ 348969 w 1509178"/>
              <a:gd name="connsiteY231" fmla="*/ 40873 h 998833"/>
              <a:gd name="connsiteX232" fmla="*/ 350480 w 1509178"/>
              <a:gd name="connsiteY232" fmla="*/ 41212 h 998833"/>
              <a:gd name="connsiteX233" fmla="*/ 351990 w 1509178"/>
              <a:gd name="connsiteY233" fmla="*/ 41555 h 998833"/>
              <a:gd name="connsiteX234" fmla="*/ 353501 w 1509178"/>
              <a:gd name="connsiteY234" fmla="*/ 41899 h 998833"/>
              <a:gd name="connsiteX235" fmla="*/ 355012 w 1509178"/>
              <a:gd name="connsiteY235" fmla="*/ 42246 h 998833"/>
              <a:gd name="connsiteX236" fmla="*/ 356522 w 1509178"/>
              <a:gd name="connsiteY236" fmla="*/ 42595 h 998833"/>
              <a:gd name="connsiteX237" fmla="*/ 358033 w 1509178"/>
              <a:gd name="connsiteY237" fmla="*/ 42947 h 998833"/>
              <a:gd name="connsiteX238" fmla="*/ 359544 w 1509178"/>
              <a:gd name="connsiteY238" fmla="*/ 43301 h 998833"/>
              <a:gd name="connsiteX239" fmla="*/ 361055 w 1509178"/>
              <a:gd name="connsiteY239" fmla="*/ 43658 h 998833"/>
              <a:gd name="connsiteX240" fmla="*/ 362565 w 1509178"/>
              <a:gd name="connsiteY240" fmla="*/ 44018 h 998833"/>
              <a:gd name="connsiteX241" fmla="*/ 364076 w 1509178"/>
              <a:gd name="connsiteY241" fmla="*/ 44380 h 998833"/>
              <a:gd name="connsiteX242" fmla="*/ 365587 w 1509178"/>
              <a:gd name="connsiteY242" fmla="*/ 44745 h 998833"/>
              <a:gd name="connsiteX243" fmla="*/ 367097 w 1509178"/>
              <a:gd name="connsiteY243" fmla="*/ 45112 h 998833"/>
              <a:gd name="connsiteX244" fmla="*/ 368608 w 1509178"/>
              <a:gd name="connsiteY244" fmla="*/ 45482 h 998833"/>
              <a:gd name="connsiteX245" fmla="*/ 370118 w 1509178"/>
              <a:gd name="connsiteY245" fmla="*/ 45854 h 998833"/>
              <a:gd name="connsiteX246" fmla="*/ 371630 w 1509178"/>
              <a:gd name="connsiteY246" fmla="*/ 46229 h 998833"/>
              <a:gd name="connsiteX247" fmla="*/ 373140 w 1509178"/>
              <a:gd name="connsiteY247" fmla="*/ 46607 h 998833"/>
              <a:gd name="connsiteX248" fmla="*/ 374651 w 1509178"/>
              <a:gd name="connsiteY248" fmla="*/ 46988 h 998833"/>
              <a:gd name="connsiteX249" fmla="*/ 376161 w 1509178"/>
              <a:gd name="connsiteY249" fmla="*/ 47372 h 998833"/>
              <a:gd name="connsiteX250" fmla="*/ 377673 w 1509178"/>
              <a:gd name="connsiteY250" fmla="*/ 47757 h 998833"/>
              <a:gd name="connsiteX251" fmla="*/ 379183 w 1509178"/>
              <a:gd name="connsiteY251" fmla="*/ 48146 h 998833"/>
              <a:gd name="connsiteX252" fmla="*/ 380693 w 1509178"/>
              <a:gd name="connsiteY252" fmla="*/ 48538 h 998833"/>
              <a:gd name="connsiteX253" fmla="*/ 382204 w 1509178"/>
              <a:gd name="connsiteY253" fmla="*/ 48933 h 998833"/>
              <a:gd name="connsiteX254" fmla="*/ 383715 w 1509178"/>
              <a:gd name="connsiteY254" fmla="*/ 49331 h 998833"/>
              <a:gd name="connsiteX255" fmla="*/ 385226 w 1509178"/>
              <a:gd name="connsiteY255" fmla="*/ 49731 h 998833"/>
              <a:gd name="connsiteX256" fmla="*/ 386736 w 1509178"/>
              <a:gd name="connsiteY256" fmla="*/ 50134 h 998833"/>
              <a:gd name="connsiteX257" fmla="*/ 388247 w 1509178"/>
              <a:gd name="connsiteY257" fmla="*/ 50540 h 998833"/>
              <a:gd name="connsiteX258" fmla="*/ 389758 w 1509178"/>
              <a:gd name="connsiteY258" fmla="*/ 50949 h 998833"/>
              <a:gd name="connsiteX259" fmla="*/ 391268 w 1509178"/>
              <a:gd name="connsiteY259" fmla="*/ 51362 h 998833"/>
              <a:gd name="connsiteX260" fmla="*/ 392779 w 1509178"/>
              <a:gd name="connsiteY260" fmla="*/ 51777 h 998833"/>
              <a:gd name="connsiteX261" fmla="*/ 394289 w 1509178"/>
              <a:gd name="connsiteY261" fmla="*/ 52196 h 998833"/>
              <a:gd name="connsiteX262" fmla="*/ 395801 w 1509178"/>
              <a:gd name="connsiteY262" fmla="*/ 52617 h 998833"/>
              <a:gd name="connsiteX263" fmla="*/ 397311 w 1509178"/>
              <a:gd name="connsiteY263" fmla="*/ 53041 h 998833"/>
              <a:gd name="connsiteX264" fmla="*/ 398822 w 1509178"/>
              <a:gd name="connsiteY264" fmla="*/ 53469 h 998833"/>
              <a:gd name="connsiteX265" fmla="*/ 400332 w 1509178"/>
              <a:gd name="connsiteY265" fmla="*/ 53900 h 998833"/>
              <a:gd name="connsiteX266" fmla="*/ 401843 w 1509178"/>
              <a:gd name="connsiteY266" fmla="*/ 54334 h 998833"/>
              <a:gd name="connsiteX267" fmla="*/ 403354 w 1509178"/>
              <a:gd name="connsiteY267" fmla="*/ 54772 h 998833"/>
              <a:gd name="connsiteX268" fmla="*/ 404864 w 1509178"/>
              <a:gd name="connsiteY268" fmla="*/ 55212 h 998833"/>
              <a:gd name="connsiteX269" fmla="*/ 406375 w 1509178"/>
              <a:gd name="connsiteY269" fmla="*/ 55656 h 998833"/>
              <a:gd name="connsiteX270" fmla="*/ 407886 w 1509178"/>
              <a:gd name="connsiteY270" fmla="*/ 56103 h 998833"/>
              <a:gd name="connsiteX271" fmla="*/ 409397 w 1509178"/>
              <a:gd name="connsiteY271" fmla="*/ 56553 h 998833"/>
              <a:gd name="connsiteX272" fmla="*/ 410907 w 1509178"/>
              <a:gd name="connsiteY272" fmla="*/ 57007 h 998833"/>
              <a:gd name="connsiteX273" fmla="*/ 412418 w 1509178"/>
              <a:gd name="connsiteY273" fmla="*/ 57464 h 998833"/>
              <a:gd name="connsiteX274" fmla="*/ 413929 w 1509178"/>
              <a:gd name="connsiteY274" fmla="*/ 57925 h 998833"/>
              <a:gd name="connsiteX275" fmla="*/ 415439 w 1509178"/>
              <a:gd name="connsiteY275" fmla="*/ 58389 h 998833"/>
              <a:gd name="connsiteX276" fmla="*/ 416950 w 1509178"/>
              <a:gd name="connsiteY276" fmla="*/ 58856 h 998833"/>
              <a:gd name="connsiteX277" fmla="*/ 418461 w 1509178"/>
              <a:gd name="connsiteY277" fmla="*/ 59328 h 998833"/>
              <a:gd name="connsiteX278" fmla="*/ 419972 w 1509178"/>
              <a:gd name="connsiteY278" fmla="*/ 59802 h 998833"/>
              <a:gd name="connsiteX279" fmla="*/ 421482 w 1509178"/>
              <a:gd name="connsiteY279" fmla="*/ 60280 h 998833"/>
              <a:gd name="connsiteX280" fmla="*/ 422993 w 1509178"/>
              <a:gd name="connsiteY280" fmla="*/ 60762 h 998833"/>
              <a:gd name="connsiteX281" fmla="*/ 424504 w 1509178"/>
              <a:gd name="connsiteY281" fmla="*/ 61248 h 998833"/>
              <a:gd name="connsiteX282" fmla="*/ 426014 w 1509178"/>
              <a:gd name="connsiteY282" fmla="*/ 61736 h 998833"/>
              <a:gd name="connsiteX283" fmla="*/ 427525 w 1509178"/>
              <a:gd name="connsiteY283" fmla="*/ 62229 h 998833"/>
              <a:gd name="connsiteX284" fmla="*/ 429035 w 1509178"/>
              <a:gd name="connsiteY284" fmla="*/ 62725 h 998833"/>
              <a:gd name="connsiteX285" fmla="*/ 430547 w 1509178"/>
              <a:gd name="connsiteY285" fmla="*/ 63226 h 998833"/>
              <a:gd name="connsiteX286" fmla="*/ 432057 w 1509178"/>
              <a:gd name="connsiteY286" fmla="*/ 63730 h 998833"/>
              <a:gd name="connsiteX287" fmla="*/ 433568 w 1509178"/>
              <a:gd name="connsiteY287" fmla="*/ 64238 h 998833"/>
              <a:gd name="connsiteX288" fmla="*/ 435078 w 1509178"/>
              <a:gd name="connsiteY288" fmla="*/ 64750 h 998833"/>
              <a:gd name="connsiteX289" fmla="*/ 436589 w 1509178"/>
              <a:gd name="connsiteY289" fmla="*/ 65265 h 998833"/>
              <a:gd name="connsiteX290" fmla="*/ 438100 w 1509178"/>
              <a:gd name="connsiteY290" fmla="*/ 65785 h 998833"/>
              <a:gd name="connsiteX291" fmla="*/ 439610 w 1509178"/>
              <a:gd name="connsiteY291" fmla="*/ 66309 h 998833"/>
              <a:gd name="connsiteX292" fmla="*/ 441121 w 1509178"/>
              <a:gd name="connsiteY292" fmla="*/ 66836 h 998833"/>
              <a:gd name="connsiteX293" fmla="*/ 442632 w 1509178"/>
              <a:gd name="connsiteY293" fmla="*/ 67368 h 998833"/>
              <a:gd name="connsiteX294" fmla="*/ 444143 w 1509178"/>
              <a:gd name="connsiteY294" fmla="*/ 67903 h 998833"/>
              <a:gd name="connsiteX295" fmla="*/ 445653 w 1509178"/>
              <a:gd name="connsiteY295" fmla="*/ 68443 h 998833"/>
              <a:gd name="connsiteX296" fmla="*/ 447164 w 1509178"/>
              <a:gd name="connsiteY296" fmla="*/ 68987 h 998833"/>
              <a:gd name="connsiteX297" fmla="*/ 448675 w 1509178"/>
              <a:gd name="connsiteY297" fmla="*/ 69536 h 998833"/>
              <a:gd name="connsiteX298" fmla="*/ 450185 w 1509178"/>
              <a:gd name="connsiteY298" fmla="*/ 70088 h 998833"/>
              <a:gd name="connsiteX299" fmla="*/ 451696 w 1509178"/>
              <a:gd name="connsiteY299" fmla="*/ 70644 h 998833"/>
              <a:gd name="connsiteX300" fmla="*/ 453206 w 1509178"/>
              <a:gd name="connsiteY300" fmla="*/ 71205 h 998833"/>
              <a:gd name="connsiteX301" fmla="*/ 454718 w 1509178"/>
              <a:gd name="connsiteY301" fmla="*/ 71771 h 998833"/>
              <a:gd name="connsiteX302" fmla="*/ 456228 w 1509178"/>
              <a:gd name="connsiteY302" fmla="*/ 72340 h 998833"/>
              <a:gd name="connsiteX303" fmla="*/ 457739 w 1509178"/>
              <a:gd name="connsiteY303" fmla="*/ 72915 h 998833"/>
              <a:gd name="connsiteX304" fmla="*/ 459249 w 1509178"/>
              <a:gd name="connsiteY304" fmla="*/ 73494 h 998833"/>
              <a:gd name="connsiteX305" fmla="*/ 460760 w 1509178"/>
              <a:gd name="connsiteY305" fmla="*/ 74076 h 998833"/>
              <a:gd name="connsiteX306" fmla="*/ 462271 w 1509178"/>
              <a:gd name="connsiteY306" fmla="*/ 74664 h 998833"/>
              <a:gd name="connsiteX307" fmla="*/ 463781 w 1509178"/>
              <a:gd name="connsiteY307" fmla="*/ 75257 h 998833"/>
              <a:gd name="connsiteX308" fmla="*/ 465292 w 1509178"/>
              <a:gd name="connsiteY308" fmla="*/ 75853 h 998833"/>
              <a:gd name="connsiteX309" fmla="*/ 466803 w 1509178"/>
              <a:gd name="connsiteY309" fmla="*/ 76455 h 998833"/>
              <a:gd name="connsiteX310" fmla="*/ 468314 w 1509178"/>
              <a:gd name="connsiteY310" fmla="*/ 77061 h 998833"/>
              <a:gd name="connsiteX311" fmla="*/ 469824 w 1509178"/>
              <a:gd name="connsiteY311" fmla="*/ 77672 h 998833"/>
              <a:gd name="connsiteX312" fmla="*/ 471335 w 1509178"/>
              <a:gd name="connsiteY312" fmla="*/ 78288 h 998833"/>
              <a:gd name="connsiteX313" fmla="*/ 472846 w 1509178"/>
              <a:gd name="connsiteY313" fmla="*/ 78908 h 998833"/>
              <a:gd name="connsiteX314" fmla="*/ 474356 w 1509178"/>
              <a:gd name="connsiteY314" fmla="*/ 79533 h 998833"/>
              <a:gd name="connsiteX315" fmla="*/ 475867 w 1509178"/>
              <a:gd name="connsiteY315" fmla="*/ 80164 h 998833"/>
              <a:gd name="connsiteX316" fmla="*/ 477380 w 1509178"/>
              <a:gd name="connsiteY316" fmla="*/ 80799 h 998833"/>
              <a:gd name="connsiteX317" fmla="*/ 478886 w 1509178"/>
              <a:gd name="connsiteY317" fmla="*/ 81439 h 998833"/>
              <a:gd name="connsiteX318" fmla="*/ 480401 w 1509178"/>
              <a:gd name="connsiteY318" fmla="*/ 82085 h 998833"/>
              <a:gd name="connsiteX319" fmla="*/ 481907 w 1509178"/>
              <a:gd name="connsiteY319" fmla="*/ 82735 h 998833"/>
              <a:gd name="connsiteX320" fmla="*/ 483421 w 1509178"/>
              <a:gd name="connsiteY320" fmla="*/ 83391 h 998833"/>
              <a:gd name="connsiteX321" fmla="*/ 484928 w 1509178"/>
              <a:gd name="connsiteY321" fmla="*/ 84052 h 998833"/>
              <a:gd name="connsiteX322" fmla="*/ 486442 w 1509178"/>
              <a:gd name="connsiteY322" fmla="*/ 84718 h 998833"/>
              <a:gd name="connsiteX323" fmla="*/ 487956 w 1509178"/>
              <a:gd name="connsiteY323" fmla="*/ 85389 h 998833"/>
              <a:gd name="connsiteX324" fmla="*/ 489463 w 1509178"/>
              <a:gd name="connsiteY324" fmla="*/ 86066 h 998833"/>
              <a:gd name="connsiteX325" fmla="*/ 490977 w 1509178"/>
              <a:gd name="connsiteY325" fmla="*/ 86747 h 998833"/>
              <a:gd name="connsiteX326" fmla="*/ 492483 w 1509178"/>
              <a:gd name="connsiteY326" fmla="*/ 87435 h 998833"/>
              <a:gd name="connsiteX327" fmla="*/ 493998 w 1509178"/>
              <a:gd name="connsiteY327" fmla="*/ 88128 h 998833"/>
              <a:gd name="connsiteX328" fmla="*/ 495504 w 1509178"/>
              <a:gd name="connsiteY328" fmla="*/ 88827 h 998833"/>
              <a:gd name="connsiteX329" fmla="*/ 497018 w 1509178"/>
              <a:gd name="connsiteY329" fmla="*/ 89530 h 998833"/>
              <a:gd name="connsiteX330" fmla="*/ 498525 w 1509178"/>
              <a:gd name="connsiteY330" fmla="*/ 90240 h 998833"/>
              <a:gd name="connsiteX331" fmla="*/ 500039 w 1509178"/>
              <a:gd name="connsiteY331" fmla="*/ 90955 h 998833"/>
              <a:gd name="connsiteX332" fmla="*/ 501545 w 1509178"/>
              <a:gd name="connsiteY332" fmla="*/ 91676 h 998833"/>
              <a:gd name="connsiteX333" fmla="*/ 503060 w 1509178"/>
              <a:gd name="connsiteY333" fmla="*/ 92403 h 998833"/>
              <a:gd name="connsiteX334" fmla="*/ 504574 w 1509178"/>
              <a:gd name="connsiteY334" fmla="*/ 93135 h 998833"/>
              <a:gd name="connsiteX335" fmla="*/ 506080 w 1509178"/>
              <a:gd name="connsiteY335" fmla="*/ 93874 h 998833"/>
              <a:gd name="connsiteX336" fmla="*/ 507595 w 1509178"/>
              <a:gd name="connsiteY336" fmla="*/ 94619 h 998833"/>
              <a:gd name="connsiteX337" fmla="*/ 509101 w 1509178"/>
              <a:gd name="connsiteY337" fmla="*/ 95369 h 998833"/>
              <a:gd name="connsiteX338" fmla="*/ 510615 w 1509178"/>
              <a:gd name="connsiteY338" fmla="*/ 96125 h 998833"/>
              <a:gd name="connsiteX339" fmla="*/ 512122 w 1509178"/>
              <a:gd name="connsiteY339" fmla="*/ 96888 h 998833"/>
              <a:gd name="connsiteX340" fmla="*/ 513636 w 1509178"/>
              <a:gd name="connsiteY340" fmla="*/ 97656 h 998833"/>
              <a:gd name="connsiteX341" fmla="*/ 515142 w 1509178"/>
              <a:gd name="connsiteY341" fmla="*/ 98431 h 998833"/>
              <a:gd name="connsiteX342" fmla="*/ 516657 w 1509178"/>
              <a:gd name="connsiteY342" fmla="*/ 99212 h 998833"/>
              <a:gd name="connsiteX343" fmla="*/ 518163 w 1509178"/>
              <a:gd name="connsiteY343" fmla="*/ 99999 h 998833"/>
              <a:gd name="connsiteX344" fmla="*/ 519677 w 1509178"/>
              <a:gd name="connsiteY344" fmla="*/ 100793 h 998833"/>
              <a:gd name="connsiteX345" fmla="*/ 521184 w 1509178"/>
              <a:gd name="connsiteY345" fmla="*/ 101593 h 998833"/>
              <a:gd name="connsiteX346" fmla="*/ 522698 w 1509178"/>
              <a:gd name="connsiteY346" fmla="*/ 102400 h 998833"/>
              <a:gd name="connsiteX347" fmla="*/ 524212 w 1509178"/>
              <a:gd name="connsiteY347" fmla="*/ 103213 h 998833"/>
              <a:gd name="connsiteX348" fmla="*/ 525719 w 1509178"/>
              <a:gd name="connsiteY348" fmla="*/ 104033 h 998833"/>
              <a:gd name="connsiteX349" fmla="*/ 527233 w 1509178"/>
              <a:gd name="connsiteY349" fmla="*/ 104859 h 998833"/>
              <a:gd name="connsiteX350" fmla="*/ 528740 w 1509178"/>
              <a:gd name="connsiteY350" fmla="*/ 105692 h 998833"/>
              <a:gd name="connsiteX351" fmla="*/ 530254 w 1509178"/>
              <a:gd name="connsiteY351" fmla="*/ 106531 h 998833"/>
              <a:gd name="connsiteX352" fmla="*/ 531760 w 1509178"/>
              <a:gd name="connsiteY352" fmla="*/ 107379 h 998833"/>
              <a:gd name="connsiteX353" fmla="*/ 533275 w 1509178"/>
              <a:gd name="connsiteY353" fmla="*/ 108232 h 998833"/>
              <a:gd name="connsiteX354" fmla="*/ 534781 w 1509178"/>
              <a:gd name="connsiteY354" fmla="*/ 109092 h 998833"/>
              <a:gd name="connsiteX355" fmla="*/ 536295 w 1509178"/>
              <a:gd name="connsiteY355" fmla="*/ 109960 h 998833"/>
              <a:gd name="connsiteX356" fmla="*/ 537802 w 1509178"/>
              <a:gd name="connsiteY356" fmla="*/ 110835 h 998833"/>
              <a:gd name="connsiteX357" fmla="*/ 539316 w 1509178"/>
              <a:gd name="connsiteY357" fmla="*/ 111716 h 998833"/>
              <a:gd name="connsiteX358" fmla="*/ 540830 w 1509178"/>
              <a:gd name="connsiteY358" fmla="*/ 112605 h 998833"/>
              <a:gd name="connsiteX359" fmla="*/ 542337 w 1509178"/>
              <a:gd name="connsiteY359" fmla="*/ 113501 h 998833"/>
              <a:gd name="connsiteX360" fmla="*/ 543851 w 1509178"/>
              <a:gd name="connsiteY360" fmla="*/ 114404 h 998833"/>
              <a:gd name="connsiteX361" fmla="*/ 545357 w 1509178"/>
              <a:gd name="connsiteY361" fmla="*/ 115315 h 998833"/>
              <a:gd name="connsiteX362" fmla="*/ 546872 w 1509178"/>
              <a:gd name="connsiteY362" fmla="*/ 116234 h 998833"/>
              <a:gd name="connsiteX363" fmla="*/ 548378 w 1509178"/>
              <a:gd name="connsiteY363" fmla="*/ 117160 h 998833"/>
              <a:gd name="connsiteX364" fmla="*/ 549892 w 1509178"/>
              <a:gd name="connsiteY364" fmla="*/ 118093 h 998833"/>
              <a:gd name="connsiteX365" fmla="*/ 551399 w 1509178"/>
              <a:gd name="connsiteY365" fmla="*/ 119034 h 998833"/>
              <a:gd name="connsiteX366" fmla="*/ 552913 w 1509178"/>
              <a:gd name="connsiteY366" fmla="*/ 119983 h 998833"/>
              <a:gd name="connsiteX367" fmla="*/ 554419 w 1509178"/>
              <a:gd name="connsiteY367" fmla="*/ 120939 h 998833"/>
              <a:gd name="connsiteX368" fmla="*/ 555934 w 1509178"/>
              <a:gd name="connsiteY368" fmla="*/ 121904 h 998833"/>
              <a:gd name="connsiteX369" fmla="*/ 557448 w 1509178"/>
              <a:gd name="connsiteY369" fmla="*/ 122876 h 998833"/>
              <a:gd name="connsiteX370" fmla="*/ 558954 w 1509178"/>
              <a:gd name="connsiteY370" fmla="*/ 123856 h 998833"/>
              <a:gd name="connsiteX371" fmla="*/ 560469 w 1509178"/>
              <a:gd name="connsiteY371" fmla="*/ 124844 h 998833"/>
              <a:gd name="connsiteX372" fmla="*/ 561975 w 1509178"/>
              <a:gd name="connsiteY372" fmla="*/ 125841 h 998833"/>
              <a:gd name="connsiteX373" fmla="*/ 563489 w 1509178"/>
              <a:gd name="connsiteY373" fmla="*/ 126845 h 998833"/>
              <a:gd name="connsiteX374" fmla="*/ 564996 w 1509178"/>
              <a:gd name="connsiteY374" fmla="*/ 127858 h 998833"/>
              <a:gd name="connsiteX375" fmla="*/ 566510 w 1509178"/>
              <a:gd name="connsiteY375" fmla="*/ 128879 h 998833"/>
              <a:gd name="connsiteX376" fmla="*/ 568016 w 1509178"/>
              <a:gd name="connsiteY376" fmla="*/ 129909 h 998833"/>
              <a:gd name="connsiteX377" fmla="*/ 569531 w 1509178"/>
              <a:gd name="connsiteY377" fmla="*/ 130946 h 998833"/>
              <a:gd name="connsiteX378" fmla="*/ 571037 w 1509178"/>
              <a:gd name="connsiteY378" fmla="*/ 131993 h 998833"/>
              <a:gd name="connsiteX379" fmla="*/ 572551 w 1509178"/>
              <a:gd name="connsiteY379" fmla="*/ 133048 h 998833"/>
              <a:gd name="connsiteX380" fmla="*/ 574066 w 1509178"/>
              <a:gd name="connsiteY380" fmla="*/ 134112 h 998833"/>
              <a:gd name="connsiteX381" fmla="*/ 575572 w 1509178"/>
              <a:gd name="connsiteY381" fmla="*/ 135185 h 998833"/>
              <a:gd name="connsiteX382" fmla="*/ 577086 w 1509178"/>
              <a:gd name="connsiteY382" fmla="*/ 136267 h 998833"/>
              <a:gd name="connsiteX383" fmla="*/ 578593 w 1509178"/>
              <a:gd name="connsiteY383" fmla="*/ 137357 h 998833"/>
              <a:gd name="connsiteX384" fmla="*/ 580107 w 1509178"/>
              <a:gd name="connsiteY384" fmla="*/ 138456 h 998833"/>
              <a:gd name="connsiteX385" fmla="*/ 581613 w 1509178"/>
              <a:gd name="connsiteY385" fmla="*/ 139565 h 998833"/>
              <a:gd name="connsiteX386" fmla="*/ 583128 w 1509178"/>
              <a:gd name="connsiteY386" fmla="*/ 140682 h 998833"/>
              <a:gd name="connsiteX387" fmla="*/ 584634 w 1509178"/>
              <a:gd name="connsiteY387" fmla="*/ 141808 h 998833"/>
              <a:gd name="connsiteX388" fmla="*/ 586148 w 1509178"/>
              <a:gd name="connsiteY388" fmla="*/ 142945 h 998833"/>
              <a:gd name="connsiteX389" fmla="*/ 587655 w 1509178"/>
              <a:gd name="connsiteY389" fmla="*/ 144090 h 998833"/>
              <a:gd name="connsiteX390" fmla="*/ 589169 w 1509178"/>
              <a:gd name="connsiteY390" fmla="*/ 145245 h 998833"/>
              <a:gd name="connsiteX391" fmla="*/ 590676 w 1509178"/>
              <a:gd name="connsiteY391" fmla="*/ 146409 h 998833"/>
              <a:gd name="connsiteX392" fmla="*/ 592190 w 1509178"/>
              <a:gd name="connsiteY392" fmla="*/ 147583 h 998833"/>
              <a:gd name="connsiteX393" fmla="*/ 593704 w 1509178"/>
              <a:gd name="connsiteY393" fmla="*/ 148766 h 998833"/>
              <a:gd name="connsiteX394" fmla="*/ 595210 w 1509178"/>
              <a:gd name="connsiteY394" fmla="*/ 149960 h 998833"/>
              <a:gd name="connsiteX395" fmla="*/ 596725 w 1509178"/>
              <a:gd name="connsiteY395" fmla="*/ 151163 h 998833"/>
              <a:gd name="connsiteX396" fmla="*/ 598231 w 1509178"/>
              <a:gd name="connsiteY396" fmla="*/ 152376 h 998833"/>
              <a:gd name="connsiteX397" fmla="*/ 599746 w 1509178"/>
              <a:gd name="connsiteY397" fmla="*/ 153599 h 998833"/>
              <a:gd name="connsiteX398" fmla="*/ 601252 w 1509178"/>
              <a:gd name="connsiteY398" fmla="*/ 154832 h 998833"/>
              <a:gd name="connsiteX399" fmla="*/ 602766 w 1509178"/>
              <a:gd name="connsiteY399" fmla="*/ 156075 h 998833"/>
              <a:gd name="connsiteX400" fmla="*/ 604273 w 1509178"/>
              <a:gd name="connsiteY400" fmla="*/ 157329 h 998833"/>
              <a:gd name="connsiteX401" fmla="*/ 605787 w 1509178"/>
              <a:gd name="connsiteY401" fmla="*/ 158593 h 998833"/>
              <a:gd name="connsiteX402" fmla="*/ 607293 w 1509178"/>
              <a:gd name="connsiteY402" fmla="*/ 159868 h 998833"/>
              <a:gd name="connsiteX403" fmla="*/ 608808 w 1509178"/>
              <a:gd name="connsiteY403" fmla="*/ 161152 h 998833"/>
              <a:gd name="connsiteX404" fmla="*/ 610322 w 1509178"/>
              <a:gd name="connsiteY404" fmla="*/ 162448 h 998833"/>
              <a:gd name="connsiteX405" fmla="*/ 611828 w 1509178"/>
              <a:gd name="connsiteY405" fmla="*/ 163753 h 998833"/>
              <a:gd name="connsiteX406" fmla="*/ 613343 w 1509178"/>
              <a:gd name="connsiteY406" fmla="*/ 165070 h 998833"/>
              <a:gd name="connsiteX407" fmla="*/ 614849 w 1509178"/>
              <a:gd name="connsiteY407" fmla="*/ 166398 h 998833"/>
              <a:gd name="connsiteX408" fmla="*/ 616363 w 1509178"/>
              <a:gd name="connsiteY408" fmla="*/ 167736 h 998833"/>
              <a:gd name="connsiteX409" fmla="*/ 617870 w 1509178"/>
              <a:gd name="connsiteY409" fmla="*/ 169085 h 998833"/>
              <a:gd name="connsiteX410" fmla="*/ 619384 w 1509178"/>
              <a:gd name="connsiteY410" fmla="*/ 170446 h 998833"/>
              <a:gd name="connsiteX411" fmla="*/ 620890 w 1509178"/>
              <a:gd name="connsiteY411" fmla="*/ 171817 h 998833"/>
              <a:gd name="connsiteX412" fmla="*/ 622405 w 1509178"/>
              <a:gd name="connsiteY412" fmla="*/ 173200 h 998833"/>
              <a:gd name="connsiteX413" fmla="*/ 623911 w 1509178"/>
              <a:gd name="connsiteY413" fmla="*/ 174595 h 998833"/>
              <a:gd name="connsiteX414" fmla="*/ 625425 w 1509178"/>
              <a:gd name="connsiteY414" fmla="*/ 176000 h 998833"/>
              <a:gd name="connsiteX415" fmla="*/ 626940 w 1509178"/>
              <a:gd name="connsiteY415" fmla="*/ 177417 h 998833"/>
              <a:gd name="connsiteX416" fmla="*/ 628446 w 1509178"/>
              <a:gd name="connsiteY416" fmla="*/ 178846 h 998833"/>
              <a:gd name="connsiteX417" fmla="*/ 629960 w 1509178"/>
              <a:gd name="connsiteY417" fmla="*/ 180286 h 998833"/>
              <a:gd name="connsiteX418" fmla="*/ 631467 w 1509178"/>
              <a:gd name="connsiteY418" fmla="*/ 181739 h 998833"/>
              <a:gd name="connsiteX419" fmla="*/ 632981 w 1509178"/>
              <a:gd name="connsiteY419" fmla="*/ 183203 h 998833"/>
              <a:gd name="connsiteX420" fmla="*/ 634487 w 1509178"/>
              <a:gd name="connsiteY420" fmla="*/ 184678 h 998833"/>
              <a:gd name="connsiteX421" fmla="*/ 636002 w 1509178"/>
              <a:gd name="connsiteY421" fmla="*/ 186166 h 998833"/>
              <a:gd name="connsiteX422" fmla="*/ 637508 w 1509178"/>
              <a:gd name="connsiteY422" fmla="*/ 187666 h 998833"/>
              <a:gd name="connsiteX423" fmla="*/ 639022 w 1509178"/>
              <a:gd name="connsiteY423" fmla="*/ 189179 h 998833"/>
              <a:gd name="connsiteX424" fmla="*/ 640529 w 1509178"/>
              <a:gd name="connsiteY424" fmla="*/ 190703 h 998833"/>
              <a:gd name="connsiteX425" fmla="*/ 642043 w 1509178"/>
              <a:gd name="connsiteY425" fmla="*/ 192240 h 998833"/>
              <a:gd name="connsiteX426" fmla="*/ 643557 w 1509178"/>
              <a:gd name="connsiteY426" fmla="*/ 193789 h 998833"/>
              <a:gd name="connsiteX427" fmla="*/ 645064 w 1509178"/>
              <a:gd name="connsiteY427" fmla="*/ 195351 h 998833"/>
              <a:gd name="connsiteX428" fmla="*/ 646578 w 1509178"/>
              <a:gd name="connsiteY428" fmla="*/ 196925 h 998833"/>
              <a:gd name="connsiteX429" fmla="*/ 648085 w 1509178"/>
              <a:gd name="connsiteY429" fmla="*/ 198513 h 998833"/>
              <a:gd name="connsiteX430" fmla="*/ 649599 w 1509178"/>
              <a:gd name="connsiteY430" fmla="*/ 200112 h 998833"/>
              <a:gd name="connsiteX431" fmla="*/ 651105 w 1509178"/>
              <a:gd name="connsiteY431" fmla="*/ 201725 h 998833"/>
              <a:gd name="connsiteX432" fmla="*/ 652619 w 1509178"/>
              <a:gd name="connsiteY432" fmla="*/ 203351 h 998833"/>
              <a:gd name="connsiteX433" fmla="*/ 654126 w 1509178"/>
              <a:gd name="connsiteY433" fmla="*/ 204990 h 998833"/>
              <a:gd name="connsiteX434" fmla="*/ 655640 w 1509178"/>
              <a:gd name="connsiteY434" fmla="*/ 206642 h 998833"/>
              <a:gd name="connsiteX435" fmla="*/ 657147 w 1509178"/>
              <a:gd name="connsiteY435" fmla="*/ 208307 h 998833"/>
              <a:gd name="connsiteX436" fmla="*/ 658661 w 1509178"/>
              <a:gd name="connsiteY436" fmla="*/ 209986 h 998833"/>
              <a:gd name="connsiteX437" fmla="*/ 660167 w 1509178"/>
              <a:gd name="connsiteY437" fmla="*/ 211678 h 998833"/>
              <a:gd name="connsiteX438" fmla="*/ 661682 w 1509178"/>
              <a:gd name="connsiteY438" fmla="*/ 213384 h 998833"/>
              <a:gd name="connsiteX439" fmla="*/ 663196 w 1509178"/>
              <a:gd name="connsiteY439" fmla="*/ 215103 h 998833"/>
              <a:gd name="connsiteX440" fmla="*/ 664702 w 1509178"/>
              <a:gd name="connsiteY440" fmla="*/ 216836 h 998833"/>
              <a:gd name="connsiteX441" fmla="*/ 666217 w 1509178"/>
              <a:gd name="connsiteY441" fmla="*/ 218582 h 998833"/>
              <a:gd name="connsiteX442" fmla="*/ 667723 w 1509178"/>
              <a:gd name="connsiteY442" fmla="*/ 220343 h 998833"/>
              <a:gd name="connsiteX443" fmla="*/ 669237 w 1509178"/>
              <a:gd name="connsiteY443" fmla="*/ 222117 h 998833"/>
              <a:gd name="connsiteX444" fmla="*/ 670744 w 1509178"/>
              <a:gd name="connsiteY444" fmla="*/ 223905 h 998833"/>
              <a:gd name="connsiteX445" fmla="*/ 672258 w 1509178"/>
              <a:gd name="connsiteY445" fmla="*/ 225707 h 998833"/>
              <a:gd name="connsiteX446" fmla="*/ 673764 w 1509178"/>
              <a:gd name="connsiteY446" fmla="*/ 227525 h 998833"/>
              <a:gd name="connsiteX447" fmla="*/ 675279 w 1509178"/>
              <a:gd name="connsiteY447" fmla="*/ 229355 h 998833"/>
              <a:gd name="connsiteX448" fmla="*/ 676785 w 1509178"/>
              <a:gd name="connsiteY448" fmla="*/ 231200 h 998833"/>
              <a:gd name="connsiteX449" fmla="*/ 678299 w 1509178"/>
              <a:gd name="connsiteY449" fmla="*/ 233060 h 998833"/>
              <a:gd name="connsiteX450" fmla="*/ 679814 w 1509178"/>
              <a:gd name="connsiteY450" fmla="*/ 234935 h 998833"/>
              <a:gd name="connsiteX451" fmla="*/ 681320 w 1509178"/>
              <a:gd name="connsiteY451" fmla="*/ 236823 h 998833"/>
              <a:gd name="connsiteX452" fmla="*/ 682834 w 1509178"/>
              <a:gd name="connsiteY452" fmla="*/ 238727 h 998833"/>
              <a:gd name="connsiteX453" fmla="*/ 684341 w 1509178"/>
              <a:gd name="connsiteY453" fmla="*/ 240645 h 998833"/>
              <a:gd name="connsiteX454" fmla="*/ 685855 w 1509178"/>
              <a:gd name="connsiteY454" fmla="*/ 242578 h 998833"/>
              <a:gd name="connsiteX455" fmla="*/ 687361 w 1509178"/>
              <a:gd name="connsiteY455" fmla="*/ 244526 h 998833"/>
              <a:gd name="connsiteX456" fmla="*/ 688876 w 1509178"/>
              <a:gd name="connsiteY456" fmla="*/ 246489 h 998833"/>
              <a:gd name="connsiteX457" fmla="*/ 690382 w 1509178"/>
              <a:gd name="connsiteY457" fmla="*/ 248467 h 998833"/>
              <a:gd name="connsiteX458" fmla="*/ 691896 w 1509178"/>
              <a:gd name="connsiteY458" fmla="*/ 250460 h 998833"/>
              <a:gd name="connsiteX459" fmla="*/ 693403 w 1509178"/>
              <a:gd name="connsiteY459" fmla="*/ 252469 h 998833"/>
              <a:gd name="connsiteX460" fmla="*/ 694917 w 1509178"/>
              <a:gd name="connsiteY460" fmla="*/ 254492 h 998833"/>
              <a:gd name="connsiteX461" fmla="*/ 696431 w 1509178"/>
              <a:gd name="connsiteY461" fmla="*/ 256531 h 998833"/>
              <a:gd name="connsiteX462" fmla="*/ 697938 w 1509178"/>
              <a:gd name="connsiteY462" fmla="*/ 258586 h 998833"/>
              <a:gd name="connsiteX463" fmla="*/ 699452 w 1509178"/>
              <a:gd name="connsiteY463" fmla="*/ 260656 h 998833"/>
              <a:gd name="connsiteX464" fmla="*/ 700958 w 1509178"/>
              <a:gd name="connsiteY464" fmla="*/ 262742 h 998833"/>
              <a:gd name="connsiteX465" fmla="*/ 702473 w 1509178"/>
              <a:gd name="connsiteY465" fmla="*/ 264842 h 998833"/>
              <a:gd name="connsiteX466" fmla="*/ 703979 w 1509178"/>
              <a:gd name="connsiteY466" fmla="*/ 266959 h 998833"/>
              <a:gd name="connsiteX467" fmla="*/ 705493 w 1509178"/>
              <a:gd name="connsiteY467" fmla="*/ 269092 h 998833"/>
              <a:gd name="connsiteX468" fmla="*/ 707000 w 1509178"/>
              <a:gd name="connsiteY468" fmla="*/ 271241 h 998833"/>
              <a:gd name="connsiteX469" fmla="*/ 708514 w 1509178"/>
              <a:gd name="connsiteY469" fmla="*/ 273406 h 998833"/>
              <a:gd name="connsiteX470" fmla="*/ 710020 w 1509178"/>
              <a:gd name="connsiteY470" fmla="*/ 275586 h 998833"/>
              <a:gd name="connsiteX471" fmla="*/ 711535 w 1509178"/>
              <a:gd name="connsiteY471" fmla="*/ 277783 h 998833"/>
              <a:gd name="connsiteX472" fmla="*/ 713049 w 1509178"/>
              <a:gd name="connsiteY472" fmla="*/ 279995 h 998833"/>
              <a:gd name="connsiteX473" fmla="*/ 714555 w 1509178"/>
              <a:gd name="connsiteY473" fmla="*/ 282224 h 998833"/>
              <a:gd name="connsiteX474" fmla="*/ 716070 w 1509178"/>
              <a:gd name="connsiteY474" fmla="*/ 284469 h 998833"/>
              <a:gd name="connsiteX475" fmla="*/ 717576 w 1509178"/>
              <a:gd name="connsiteY475" fmla="*/ 286730 h 998833"/>
              <a:gd name="connsiteX476" fmla="*/ 719091 w 1509178"/>
              <a:gd name="connsiteY476" fmla="*/ 289008 h 998833"/>
              <a:gd name="connsiteX477" fmla="*/ 720597 w 1509178"/>
              <a:gd name="connsiteY477" fmla="*/ 291302 h 998833"/>
              <a:gd name="connsiteX478" fmla="*/ 722111 w 1509178"/>
              <a:gd name="connsiteY478" fmla="*/ 293612 h 998833"/>
              <a:gd name="connsiteX479" fmla="*/ 723617 w 1509178"/>
              <a:gd name="connsiteY479" fmla="*/ 295940 h 998833"/>
              <a:gd name="connsiteX480" fmla="*/ 725132 w 1509178"/>
              <a:gd name="connsiteY480" fmla="*/ 298283 h 998833"/>
              <a:gd name="connsiteX481" fmla="*/ 726638 w 1509178"/>
              <a:gd name="connsiteY481" fmla="*/ 300643 h 998833"/>
              <a:gd name="connsiteX482" fmla="*/ 728153 w 1509178"/>
              <a:gd name="connsiteY482" fmla="*/ 303019 h 998833"/>
              <a:gd name="connsiteX483" fmla="*/ 729659 w 1509178"/>
              <a:gd name="connsiteY483" fmla="*/ 305412 h 998833"/>
              <a:gd name="connsiteX484" fmla="*/ 731173 w 1509178"/>
              <a:gd name="connsiteY484" fmla="*/ 307822 h 998833"/>
              <a:gd name="connsiteX485" fmla="*/ 732688 w 1509178"/>
              <a:gd name="connsiteY485" fmla="*/ 310249 h 998833"/>
              <a:gd name="connsiteX486" fmla="*/ 734194 w 1509178"/>
              <a:gd name="connsiteY486" fmla="*/ 312692 h 998833"/>
              <a:gd name="connsiteX487" fmla="*/ 735708 w 1509178"/>
              <a:gd name="connsiteY487" fmla="*/ 315152 h 998833"/>
              <a:gd name="connsiteX488" fmla="*/ 737215 w 1509178"/>
              <a:gd name="connsiteY488" fmla="*/ 317630 h 998833"/>
              <a:gd name="connsiteX489" fmla="*/ 738729 w 1509178"/>
              <a:gd name="connsiteY489" fmla="*/ 320123 h 998833"/>
              <a:gd name="connsiteX490" fmla="*/ 740235 w 1509178"/>
              <a:gd name="connsiteY490" fmla="*/ 322634 h 998833"/>
              <a:gd name="connsiteX491" fmla="*/ 741750 w 1509178"/>
              <a:gd name="connsiteY491" fmla="*/ 325161 h 998833"/>
              <a:gd name="connsiteX492" fmla="*/ 743256 w 1509178"/>
              <a:gd name="connsiteY492" fmla="*/ 327706 h 998833"/>
              <a:gd name="connsiteX493" fmla="*/ 744770 w 1509178"/>
              <a:gd name="connsiteY493" fmla="*/ 330267 h 998833"/>
              <a:gd name="connsiteX494" fmla="*/ 746277 w 1509178"/>
              <a:gd name="connsiteY494" fmla="*/ 332845 h 998833"/>
              <a:gd name="connsiteX495" fmla="*/ 747791 w 1509178"/>
              <a:gd name="connsiteY495" fmla="*/ 335440 h 998833"/>
              <a:gd name="connsiteX496" fmla="*/ 749305 w 1509178"/>
              <a:gd name="connsiteY496" fmla="*/ 338053 h 998833"/>
              <a:gd name="connsiteX497" fmla="*/ 750812 w 1509178"/>
              <a:gd name="connsiteY497" fmla="*/ 340682 h 998833"/>
              <a:gd name="connsiteX498" fmla="*/ 752326 w 1509178"/>
              <a:gd name="connsiteY498" fmla="*/ 343328 h 998833"/>
              <a:gd name="connsiteX499" fmla="*/ 753832 w 1509178"/>
              <a:gd name="connsiteY499" fmla="*/ 345991 h 998833"/>
              <a:gd name="connsiteX500" fmla="*/ 755347 w 1509178"/>
              <a:gd name="connsiteY500" fmla="*/ 348672 h 998833"/>
              <a:gd name="connsiteX501" fmla="*/ 756853 w 1509178"/>
              <a:gd name="connsiteY501" fmla="*/ 351368 h 998833"/>
              <a:gd name="connsiteX502" fmla="*/ 758367 w 1509178"/>
              <a:gd name="connsiteY502" fmla="*/ 354083 h 998833"/>
              <a:gd name="connsiteX503" fmla="*/ 759874 w 1509178"/>
              <a:gd name="connsiteY503" fmla="*/ 356813 h 998833"/>
              <a:gd name="connsiteX504" fmla="*/ 761388 w 1509178"/>
              <a:gd name="connsiteY504" fmla="*/ 359560 h 998833"/>
              <a:gd name="connsiteX505" fmla="*/ 762894 w 1509178"/>
              <a:gd name="connsiteY505" fmla="*/ 362325 h 998833"/>
              <a:gd name="connsiteX506" fmla="*/ 764409 w 1509178"/>
              <a:gd name="connsiteY506" fmla="*/ 365107 h 998833"/>
              <a:gd name="connsiteX507" fmla="*/ 765923 w 1509178"/>
              <a:gd name="connsiteY507" fmla="*/ 367905 h 998833"/>
              <a:gd name="connsiteX508" fmla="*/ 767429 w 1509178"/>
              <a:gd name="connsiteY508" fmla="*/ 370720 h 998833"/>
              <a:gd name="connsiteX509" fmla="*/ 768944 w 1509178"/>
              <a:gd name="connsiteY509" fmla="*/ 373552 h 998833"/>
              <a:gd name="connsiteX510" fmla="*/ 770450 w 1509178"/>
              <a:gd name="connsiteY510" fmla="*/ 376401 h 998833"/>
              <a:gd name="connsiteX511" fmla="*/ 771964 w 1509178"/>
              <a:gd name="connsiteY511" fmla="*/ 379266 h 998833"/>
              <a:gd name="connsiteX512" fmla="*/ 773471 w 1509178"/>
              <a:gd name="connsiteY512" fmla="*/ 382148 h 998833"/>
              <a:gd name="connsiteX513" fmla="*/ 774985 w 1509178"/>
              <a:gd name="connsiteY513" fmla="*/ 385046 h 998833"/>
              <a:gd name="connsiteX514" fmla="*/ 776492 w 1509178"/>
              <a:gd name="connsiteY514" fmla="*/ 387960 h 998833"/>
              <a:gd name="connsiteX515" fmla="*/ 778006 w 1509178"/>
              <a:gd name="connsiteY515" fmla="*/ 390892 h 998833"/>
              <a:gd name="connsiteX516" fmla="*/ 779512 w 1509178"/>
              <a:gd name="connsiteY516" fmla="*/ 393840 h 998833"/>
              <a:gd name="connsiteX517" fmla="*/ 781026 w 1509178"/>
              <a:gd name="connsiteY517" fmla="*/ 396804 h 998833"/>
              <a:gd name="connsiteX518" fmla="*/ 782541 w 1509178"/>
              <a:gd name="connsiteY518" fmla="*/ 399784 h 998833"/>
              <a:gd name="connsiteX519" fmla="*/ 784047 w 1509178"/>
              <a:gd name="connsiteY519" fmla="*/ 402781 h 998833"/>
              <a:gd name="connsiteX520" fmla="*/ 785562 w 1509178"/>
              <a:gd name="connsiteY520" fmla="*/ 405794 h 998833"/>
              <a:gd name="connsiteX521" fmla="*/ 787068 w 1509178"/>
              <a:gd name="connsiteY521" fmla="*/ 408822 h 998833"/>
              <a:gd name="connsiteX522" fmla="*/ 788582 w 1509178"/>
              <a:gd name="connsiteY522" fmla="*/ 411867 h 998833"/>
              <a:gd name="connsiteX523" fmla="*/ 790089 w 1509178"/>
              <a:gd name="connsiteY523" fmla="*/ 414927 h 998833"/>
              <a:gd name="connsiteX524" fmla="*/ 791603 w 1509178"/>
              <a:gd name="connsiteY524" fmla="*/ 418003 h 998833"/>
              <a:gd name="connsiteX525" fmla="*/ 793109 w 1509178"/>
              <a:gd name="connsiteY525" fmla="*/ 421095 h 998833"/>
              <a:gd name="connsiteX526" fmla="*/ 794624 w 1509178"/>
              <a:gd name="connsiteY526" fmla="*/ 424201 h 998833"/>
              <a:gd name="connsiteX527" fmla="*/ 796130 w 1509178"/>
              <a:gd name="connsiteY527" fmla="*/ 427324 h 998833"/>
              <a:gd name="connsiteX528" fmla="*/ 797644 w 1509178"/>
              <a:gd name="connsiteY528" fmla="*/ 430462 h 998833"/>
              <a:gd name="connsiteX529" fmla="*/ 799159 w 1509178"/>
              <a:gd name="connsiteY529" fmla="*/ 433615 h 998833"/>
              <a:gd name="connsiteX530" fmla="*/ 800665 w 1509178"/>
              <a:gd name="connsiteY530" fmla="*/ 436783 h 998833"/>
              <a:gd name="connsiteX531" fmla="*/ 802179 w 1509178"/>
              <a:gd name="connsiteY531" fmla="*/ 439966 h 998833"/>
              <a:gd name="connsiteX532" fmla="*/ 803686 w 1509178"/>
              <a:gd name="connsiteY532" fmla="*/ 443164 h 998833"/>
              <a:gd name="connsiteX533" fmla="*/ 805200 w 1509178"/>
              <a:gd name="connsiteY533" fmla="*/ 446376 h 998833"/>
              <a:gd name="connsiteX534" fmla="*/ 806706 w 1509178"/>
              <a:gd name="connsiteY534" fmla="*/ 449602 h 998833"/>
              <a:gd name="connsiteX535" fmla="*/ 808221 w 1509178"/>
              <a:gd name="connsiteY535" fmla="*/ 452844 h 998833"/>
              <a:gd name="connsiteX536" fmla="*/ 809727 w 1509178"/>
              <a:gd name="connsiteY536" fmla="*/ 456099 h 998833"/>
              <a:gd name="connsiteX537" fmla="*/ 811241 w 1509178"/>
              <a:gd name="connsiteY537" fmla="*/ 459367 h 998833"/>
              <a:gd name="connsiteX538" fmla="*/ 812748 w 1509178"/>
              <a:gd name="connsiteY538" fmla="*/ 462650 h 998833"/>
              <a:gd name="connsiteX539" fmla="*/ 814262 w 1509178"/>
              <a:gd name="connsiteY539" fmla="*/ 465947 h 998833"/>
              <a:gd name="connsiteX540" fmla="*/ 815768 w 1509178"/>
              <a:gd name="connsiteY540" fmla="*/ 469257 h 998833"/>
              <a:gd name="connsiteX541" fmla="*/ 817283 w 1509178"/>
              <a:gd name="connsiteY541" fmla="*/ 472580 h 998833"/>
              <a:gd name="connsiteX542" fmla="*/ 818797 w 1509178"/>
              <a:gd name="connsiteY542" fmla="*/ 475916 h 998833"/>
              <a:gd name="connsiteX543" fmla="*/ 820303 w 1509178"/>
              <a:gd name="connsiteY543" fmla="*/ 479265 h 998833"/>
              <a:gd name="connsiteX544" fmla="*/ 821818 w 1509178"/>
              <a:gd name="connsiteY544" fmla="*/ 482627 h 998833"/>
              <a:gd name="connsiteX545" fmla="*/ 823324 w 1509178"/>
              <a:gd name="connsiteY545" fmla="*/ 486000 h 998833"/>
              <a:gd name="connsiteX546" fmla="*/ 824838 w 1509178"/>
              <a:gd name="connsiteY546" fmla="*/ 489387 h 998833"/>
              <a:gd name="connsiteX547" fmla="*/ 826345 w 1509178"/>
              <a:gd name="connsiteY547" fmla="*/ 492785 h 998833"/>
              <a:gd name="connsiteX548" fmla="*/ 827859 w 1509178"/>
              <a:gd name="connsiteY548" fmla="*/ 496195 h 998833"/>
              <a:gd name="connsiteX549" fmla="*/ 829365 w 1509178"/>
              <a:gd name="connsiteY549" fmla="*/ 499617 h 998833"/>
              <a:gd name="connsiteX550" fmla="*/ 830880 w 1509178"/>
              <a:gd name="connsiteY550" fmla="*/ 503049 h 998833"/>
              <a:gd name="connsiteX551" fmla="*/ 832386 w 1509178"/>
              <a:gd name="connsiteY551" fmla="*/ 506493 h 998833"/>
              <a:gd name="connsiteX552" fmla="*/ 833900 w 1509178"/>
              <a:gd name="connsiteY552" fmla="*/ 509948 h 998833"/>
              <a:gd name="connsiteX553" fmla="*/ 835415 w 1509178"/>
              <a:gd name="connsiteY553" fmla="*/ 513413 h 998833"/>
              <a:gd name="connsiteX554" fmla="*/ 836921 w 1509178"/>
              <a:gd name="connsiteY554" fmla="*/ 516888 h 998833"/>
              <a:gd name="connsiteX555" fmla="*/ 838435 w 1509178"/>
              <a:gd name="connsiteY555" fmla="*/ 520374 h 998833"/>
              <a:gd name="connsiteX556" fmla="*/ 839942 w 1509178"/>
              <a:gd name="connsiteY556" fmla="*/ 523869 h 998833"/>
              <a:gd name="connsiteX557" fmla="*/ 841456 w 1509178"/>
              <a:gd name="connsiteY557" fmla="*/ 527373 h 998833"/>
              <a:gd name="connsiteX558" fmla="*/ 842963 w 1509178"/>
              <a:gd name="connsiteY558" fmla="*/ 530887 h 998833"/>
              <a:gd name="connsiteX559" fmla="*/ 844477 w 1509178"/>
              <a:gd name="connsiteY559" fmla="*/ 534410 h 998833"/>
              <a:gd name="connsiteX560" fmla="*/ 845983 w 1509178"/>
              <a:gd name="connsiteY560" fmla="*/ 537941 h 998833"/>
              <a:gd name="connsiteX561" fmla="*/ 847498 w 1509178"/>
              <a:gd name="connsiteY561" fmla="*/ 541481 h 998833"/>
              <a:gd name="connsiteX562" fmla="*/ 849004 w 1509178"/>
              <a:gd name="connsiteY562" fmla="*/ 545029 h 998833"/>
              <a:gd name="connsiteX563" fmla="*/ 850518 w 1509178"/>
              <a:gd name="connsiteY563" fmla="*/ 548584 h 998833"/>
              <a:gd name="connsiteX564" fmla="*/ 852032 w 1509178"/>
              <a:gd name="connsiteY564" fmla="*/ 552146 h 998833"/>
              <a:gd name="connsiteX565" fmla="*/ 853539 w 1509178"/>
              <a:gd name="connsiteY565" fmla="*/ 555716 h 998833"/>
              <a:gd name="connsiteX566" fmla="*/ 855053 w 1509178"/>
              <a:gd name="connsiteY566" fmla="*/ 559292 h 998833"/>
              <a:gd name="connsiteX567" fmla="*/ 856560 w 1509178"/>
              <a:gd name="connsiteY567" fmla="*/ 562875 h 998833"/>
              <a:gd name="connsiteX568" fmla="*/ 858074 w 1509178"/>
              <a:gd name="connsiteY568" fmla="*/ 566464 h 998833"/>
              <a:gd name="connsiteX569" fmla="*/ 859580 w 1509178"/>
              <a:gd name="connsiteY569" fmla="*/ 570058 h 998833"/>
              <a:gd name="connsiteX570" fmla="*/ 861095 w 1509178"/>
              <a:gd name="connsiteY570" fmla="*/ 573658 h 998833"/>
              <a:gd name="connsiteX571" fmla="*/ 862601 w 1509178"/>
              <a:gd name="connsiteY571" fmla="*/ 577263 h 998833"/>
              <a:gd name="connsiteX572" fmla="*/ 864115 w 1509178"/>
              <a:gd name="connsiteY572" fmla="*/ 580871 h 998833"/>
              <a:gd name="connsiteX573" fmla="*/ 865622 w 1509178"/>
              <a:gd name="connsiteY573" fmla="*/ 584485 h 998833"/>
              <a:gd name="connsiteX574" fmla="*/ 867136 w 1509178"/>
              <a:gd name="connsiteY574" fmla="*/ 588103 h 998833"/>
              <a:gd name="connsiteX575" fmla="*/ 868650 w 1509178"/>
              <a:gd name="connsiteY575" fmla="*/ 591724 h 998833"/>
              <a:gd name="connsiteX576" fmla="*/ 870157 w 1509178"/>
              <a:gd name="connsiteY576" fmla="*/ 595348 h 998833"/>
              <a:gd name="connsiteX577" fmla="*/ 871671 w 1509178"/>
              <a:gd name="connsiteY577" fmla="*/ 598974 h 998833"/>
              <a:gd name="connsiteX578" fmla="*/ 873177 w 1509178"/>
              <a:gd name="connsiteY578" fmla="*/ 602604 h 998833"/>
              <a:gd name="connsiteX579" fmla="*/ 874692 w 1509178"/>
              <a:gd name="connsiteY579" fmla="*/ 606235 h 998833"/>
              <a:gd name="connsiteX580" fmla="*/ 876198 w 1509178"/>
              <a:gd name="connsiteY580" fmla="*/ 609868 h 998833"/>
              <a:gd name="connsiteX581" fmla="*/ 877712 w 1509178"/>
              <a:gd name="connsiteY581" fmla="*/ 613502 h 998833"/>
              <a:gd name="connsiteX582" fmla="*/ 879219 w 1509178"/>
              <a:gd name="connsiteY582" fmla="*/ 617136 h 998833"/>
              <a:gd name="connsiteX583" fmla="*/ 880733 w 1509178"/>
              <a:gd name="connsiteY583" fmla="*/ 620772 h 998833"/>
              <a:gd name="connsiteX584" fmla="*/ 882239 w 1509178"/>
              <a:gd name="connsiteY584" fmla="*/ 624407 h 998833"/>
              <a:gd name="connsiteX585" fmla="*/ 883754 w 1509178"/>
              <a:gd name="connsiteY585" fmla="*/ 628042 h 998833"/>
              <a:gd name="connsiteX586" fmla="*/ 885260 w 1509178"/>
              <a:gd name="connsiteY586" fmla="*/ 631676 h 998833"/>
              <a:gd name="connsiteX587" fmla="*/ 886774 w 1509178"/>
              <a:gd name="connsiteY587" fmla="*/ 635308 h 998833"/>
              <a:gd name="connsiteX588" fmla="*/ 888289 w 1509178"/>
              <a:gd name="connsiteY588" fmla="*/ 638939 h 998833"/>
              <a:gd name="connsiteX589" fmla="*/ 889795 w 1509178"/>
              <a:gd name="connsiteY589" fmla="*/ 642568 h 998833"/>
              <a:gd name="connsiteX590" fmla="*/ 891309 w 1509178"/>
              <a:gd name="connsiteY590" fmla="*/ 646194 h 998833"/>
              <a:gd name="connsiteX591" fmla="*/ 892816 w 1509178"/>
              <a:gd name="connsiteY591" fmla="*/ 649817 h 998833"/>
              <a:gd name="connsiteX592" fmla="*/ 894330 w 1509178"/>
              <a:gd name="connsiteY592" fmla="*/ 653437 h 998833"/>
              <a:gd name="connsiteX593" fmla="*/ 895836 w 1509178"/>
              <a:gd name="connsiteY593" fmla="*/ 657053 h 998833"/>
              <a:gd name="connsiteX594" fmla="*/ 897351 w 1509178"/>
              <a:gd name="connsiteY594" fmla="*/ 660665 h 998833"/>
              <a:gd name="connsiteX595" fmla="*/ 898857 w 1509178"/>
              <a:gd name="connsiteY595" fmla="*/ 664272 h 998833"/>
              <a:gd name="connsiteX596" fmla="*/ 900371 w 1509178"/>
              <a:gd name="connsiteY596" fmla="*/ 667874 h 998833"/>
              <a:gd name="connsiteX597" fmla="*/ 901878 w 1509178"/>
              <a:gd name="connsiteY597" fmla="*/ 671470 h 998833"/>
              <a:gd name="connsiteX598" fmla="*/ 903392 w 1509178"/>
              <a:gd name="connsiteY598" fmla="*/ 675061 h 998833"/>
              <a:gd name="connsiteX599" fmla="*/ 904906 w 1509178"/>
              <a:gd name="connsiteY599" fmla="*/ 678644 h 998833"/>
              <a:gd name="connsiteX600" fmla="*/ 906413 w 1509178"/>
              <a:gd name="connsiteY600" fmla="*/ 682221 h 998833"/>
              <a:gd name="connsiteX601" fmla="*/ 907927 w 1509178"/>
              <a:gd name="connsiteY601" fmla="*/ 685791 h 998833"/>
              <a:gd name="connsiteX602" fmla="*/ 909433 w 1509178"/>
              <a:gd name="connsiteY602" fmla="*/ 689353 h 998833"/>
              <a:gd name="connsiteX603" fmla="*/ 910948 w 1509178"/>
              <a:gd name="connsiteY603" fmla="*/ 692906 h 998833"/>
              <a:gd name="connsiteX604" fmla="*/ 912454 w 1509178"/>
              <a:gd name="connsiteY604" fmla="*/ 696451 h 998833"/>
              <a:gd name="connsiteX605" fmla="*/ 913969 w 1509178"/>
              <a:gd name="connsiteY605" fmla="*/ 699987 h 998833"/>
              <a:gd name="connsiteX606" fmla="*/ 915475 w 1509178"/>
              <a:gd name="connsiteY606" fmla="*/ 703513 h 998833"/>
              <a:gd name="connsiteX607" fmla="*/ 916989 w 1509178"/>
              <a:gd name="connsiteY607" fmla="*/ 707029 h 998833"/>
              <a:gd name="connsiteX608" fmla="*/ 918496 w 1509178"/>
              <a:gd name="connsiteY608" fmla="*/ 710535 h 998833"/>
              <a:gd name="connsiteX609" fmla="*/ 920010 w 1509178"/>
              <a:gd name="connsiteY609" fmla="*/ 714029 h 998833"/>
              <a:gd name="connsiteX610" fmla="*/ 921524 w 1509178"/>
              <a:gd name="connsiteY610" fmla="*/ 717512 h 998833"/>
              <a:gd name="connsiteX611" fmla="*/ 923031 w 1509178"/>
              <a:gd name="connsiteY611" fmla="*/ 720984 h 998833"/>
              <a:gd name="connsiteX612" fmla="*/ 924545 w 1509178"/>
              <a:gd name="connsiteY612" fmla="*/ 724443 h 998833"/>
              <a:gd name="connsiteX613" fmla="*/ 926051 w 1509178"/>
              <a:gd name="connsiteY613" fmla="*/ 727890 h 998833"/>
              <a:gd name="connsiteX614" fmla="*/ 927566 w 1509178"/>
              <a:gd name="connsiteY614" fmla="*/ 731324 h 998833"/>
              <a:gd name="connsiteX615" fmla="*/ 929072 w 1509178"/>
              <a:gd name="connsiteY615" fmla="*/ 734743 h 998833"/>
              <a:gd name="connsiteX616" fmla="*/ 930586 w 1509178"/>
              <a:gd name="connsiteY616" fmla="*/ 738146 h 998833"/>
              <a:gd name="connsiteX617" fmla="*/ 932093 w 1509178"/>
              <a:gd name="connsiteY617" fmla="*/ 741542 h 998833"/>
              <a:gd name="connsiteX618" fmla="*/ 933607 w 1509178"/>
              <a:gd name="connsiteY618" fmla="*/ 744921 h 998833"/>
              <a:gd name="connsiteX619" fmla="*/ 935113 w 1509178"/>
              <a:gd name="connsiteY619" fmla="*/ 748276 h 998833"/>
              <a:gd name="connsiteX620" fmla="*/ 936628 w 1509178"/>
              <a:gd name="connsiteY620" fmla="*/ 751624 h 998833"/>
              <a:gd name="connsiteX621" fmla="*/ 938142 w 1509178"/>
              <a:gd name="connsiteY621" fmla="*/ 754955 h 998833"/>
              <a:gd name="connsiteX622" fmla="*/ 939648 w 1509178"/>
              <a:gd name="connsiteY622" fmla="*/ 758271 h 998833"/>
              <a:gd name="connsiteX623" fmla="*/ 941163 w 1509178"/>
              <a:gd name="connsiteY623" fmla="*/ 761563 h 998833"/>
              <a:gd name="connsiteX624" fmla="*/ 942669 w 1509178"/>
              <a:gd name="connsiteY624" fmla="*/ 764846 h 998833"/>
              <a:gd name="connsiteX625" fmla="*/ 944183 w 1509178"/>
              <a:gd name="connsiteY625" fmla="*/ 768106 h 998833"/>
              <a:gd name="connsiteX626" fmla="*/ 945690 w 1509178"/>
              <a:gd name="connsiteY626" fmla="*/ 771350 h 998833"/>
              <a:gd name="connsiteX627" fmla="*/ 947204 w 1509178"/>
              <a:gd name="connsiteY627" fmla="*/ 774578 h 998833"/>
              <a:gd name="connsiteX628" fmla="*/ 948710 w 1509178"/>
              <a:gd name="connsiteY628" fmla="*/ 777782 h 998833"/>
              <a:gd name="connsiteX629" fmla="*/ 950225 w 1509178"/>
              <a:gd name="connsiteY629" fmla="*/ 780970 h 998833"/>
              <a:gd name="connsiteX630" fmla="*/ 951731 w 1509178"/>
              <a:gd name="connsiteY630" fmla="*/ 784134 h 998833"/>
              <a:gd name="connsiteX631" fmla="*/ 953245 w 1509178"/>
              <a:gd name="connsiteY631" fmla="*/ 787282 h 998833"/>
              <a:gd name="connsiteX632" fmla="*/ 954752 w 1509178"/>
              <a:gd name="connsiteY632" fmla="*/ 790415 h 998833"/>
              <a:gd name="connsiteX633" fmla="*/ 956266 w 1509178"/>
              <a:gd name="connsiteY633" fmla="*/ 793523 h 998833"/>
              <a:gd name="connsiteX634" fmla="*/ 957780 w 1509178"/>
              <a:gd name="connsiteY634" fmla="*/ 796607 h 998833"/>
              <a:gd name="connsiteX635" fmla="*/ 959287 w 1509178"/>
              <a:gd name="connsiteY635" fmla="*/ 799668 h 998833"/>
              <a:gd name="connsiteX636" fmla="*/ 960801 w 1509178"/>
              <a:gd name="connsiteY636" fmla="*/ 802712 h 998833"/>
              <a:gd name="connsiteX637" fmla="*/ 962308 w 1509178"/>
              <a:gd name="connsiteY637" fmla="*/ 805733 h 998833"/>
              <a:gd name="connsiteX638" fmla="*/ 963822 w 1509178"/>
              <a:gd name="connsiteY638" fmla="*/ 808730 h 998833"/>
              <a:gd name="connsiteX639" fmla="*/ 965328 w 1509178"/>
              <a:gd name="connsiteY639" fmla="*/ 811711 h 998833"/>
              <a:gd name="connsiteX640" fmla="*/ 966842 w 1509178"/>
              <a:gd name="connsiteY640" fmla="*/ 814660 h 998833"/>
              <a:gd name="connsiteX641" fmla="*/ 968349 w 1509178"/>
              <a:gd name="connsiteY641" fmla="*/ 817593 h 998833"/>
              <a:gd name="connsiteX642" fmla="*/ 969863 w 1509178"/>
              <a:gd name="connsiteY642" fmla="*/ 820502 h 998833"/>
              <a:gd name="connsiteX643" fmla="*/ 971370 w 1509178"/>
              <a:gd name="connsiteY643" fmla="*/ 823379 h 998833"/>
              <a:gd name="connsiteX644" fmla="*/ 972884 w 1509178"/>
              <a:gd name="connsiteY644" fmla="*/ 826240 h 998833"/>
              <a:gd name="connsiteX645" fmla="*/ 974398 w 1509178"/>
              <a:gd name="connsiteY645" fmla="*/ 829078 h 998833"/>
              <a:gd name="connsiteX646" fmla="*/ 975905 w 1509178"/>
              <a:gd name="connsiteY646" fmla="*/ 831883 h 998833"/>
              <a:gd name="connsiteX647" fmla="*/ 977419 w 1509178"/>
              <a:gd name="connsiteY647" fmla="*/ 834673 h 998833"/>
              <a:gd name="connsiteX648" fmla="*/ 978925 w 1509178"/>
              <a:gd name="connsiteY648" fmla="*/ 837430 h 998833"/>
              <a:gd name="connsiteX649" fmla="*/ 980440 w 1509178"/>
              <a:gd name="connsiteY649" fmla="*/ 840164 h 998833"/>
              <a:gd name="connsiteX650" fmla="*/ 981946 w 1509178"/>
              <a:gd name="connsiteY650" fmla="*/ 842874 h 998833"/>
              <a:gd name="connsiteX651" fmla="*/ 983460 w 1509178"/>
              <a:gd name="connsiteY651" fmla="*/ 845560 h 998833"/>
              <a:gd name="connsiteX652" fmla="*/ 984967 w 1509178"/>
              <a:gd name="connsiteY652" fmla="*/ 848222 h 998833"/>
              <a:gd name="connsiteX653" fmla="*/ 986481 w 1509178"/>
              <a:gd name="connsiteY653" fmla="*/ 850852 h 998833"/>
              <a:gd name="connsiteX654" fmla="*/ 987987 w 1509178"/>
              <a:gd name="connsiteY654" fmla="*/ 853458 h 998833"/>
              <a:gd name="connsiteX655" fmla="*/ 989502 w 1509178"/>
              <a:gd name="connsiteY655" fmla="*/ 856041 h 998833"/>
              <a:gd name="connsiteX656" fmla="*/ 991016 w 1509178"/>
              <a:gd name="connsiteY656" fmla="*/ 858591 h 998833"/>
              <a:gd name="connsiteX657" fmla="*/ 992522 w 1509178"/>
              <a:gd name="connsiteY657" fmla="*/ 861118 h 998833"/>
              <a:gd name="connsiteX658" fmla="*/ 994037 w 1509178"/>
              <a:gd name="connsiteY658" fmla="*/ 863620 h 998833"/>
              <a:gd name="connsiteX659" fmla="*/ 995543 w 1509178"/>
              <a:gd name="connsiteY659" fmla="*/ 866091 h 998833"/>
              <a:gd name="connsiteX660" fmla="*/ 997057 w 1509178"/>
              <a:gd name="connsiteY660" fmla="*/ 868538 h 998833"/>
              <a:gd name="connsiteX661" fmla="*/ 998564 w 1509178"/>
              <a:gd name="connsiteY661" fmla="*/ 870953 h 998833"/>
              <a:gd name="connsiteX662" fmla="*/ 1000078 w 1509178"/>
              <a:gd name="connsiteY662" fmla="*/ 873344 h 998833"/>
              <a:gd name="connsiteX663" fmla="*/ 1001584 w 1509178"/>
              <a:gd name="connsiteY663" fmla="*/ 875711 h 998833"/>
              <a:gd name="connsiteX664" fmla="*/ 1003099 w 1509178"/>
              <a:gd name="connsiteY664" fmla="*/ 878046 h 998833"/>
              <a:gd name="connsiteX665" fmla="*/ 1004605 w 1509178"/>
              <a:gd name="connsiteY665" fmla="*/ 880350 h 998833"/>
              <a:gd name="connsiteX666" fmla="*/ 1006119 w 1509178"/>
              <a:gd name="connsiteY666" fmla="*/ 882629 h 998833"/>
              <a:gd name="connsiteX667" fmla="*/ 1007634 w 1509178"/>
              <a:gd name="connsiteY667" fmla="*/ 884885 h 998833"/>
              <a:gd name="connsiteX668" fmla="*/ 1009140 w 1509178"/>
              <a:gd name="connsiteY668" fmla="*/ 887108 h 998833"/>
              <a:gd name="connsiteX669" fmla="*/ 1010654 w 1509178"/>
              <a:gd name="connsiteY669" fmla="*/ 889308 h 998833"/>
              <a:gd name="connsiteX670" fmla="*/ 1012161 w 1509178"/>
              <a:gd name="connsiteY670" fmla="*/ 891476 h 998833"/>
              <a:gd name="connsiteX671" fmla="*/ 1013675 w 1509178"/>
              <a:gd name="connsiteY671" fmla="*/ 893620 h 998833"/>
              <a:gd name="connsiteX672" fmla="*/ 1015181 w 1509178"/>
              <a:gd name="connsiteY672" fmla="*/ 895732 h 998833"/>
              <a:gd name="connsiteX673" fmla="*/ 1016696 w 1509178"/>
              <a:gd name="connsiteY673" fmla="*/ 897820 h 998833"/>
              <a:gd name="connsiteX674" fmla="*/ 1018202 w 1509178"/>
              <a:gd name="connsiteY674" fmla="*/ 899876 h 998833"/>
              <a:gd name="connsiteX675" fmla="*/ 1019716 w 1509178"/>
              <a:gd name="connsiteY675" fmla="*/ 901909 h 998833"/>
              <a:gd name="connsiteX676" fmla="*/ 1021223 w 1509178"/>
              <a:gd name="connsiteY676" fmla="*/ 903909 h 998833"/>
              <a:gd name="connsiteX677" fmla="*/ 1022737 w 1509178"/>
              <a:gd name="connsiteY677" fmla="*/ 905886 h 998833"/>
              <a:gd name="connsiteX678" fmla="*/ 1024243 w 1509178"/>
              <a:gd name="connsiteY678" fmla="*/ 907831 h 998833"/>
              <a:gd name="connsiteX679" fmla="*/ 1025758 w 1509178"/>
              <a:gd name="connsiteY679" fmla="*/ 909751 h 998833"/>
              <a:gd name="connsiteX680" fmla="*/ 1027272 w 1509178"/>
              <a:gd name="connsiteY680" fmla="*/ 911640 h 998833"/>
              <a:gd name="connsiteX681" fmla="*/ 1028778 w 1509178"/>
              <a:gd name="connsiteY681" fmla="*/ 913505 h 998833"/>
              <a:gd name="connsiteX682" fmla="*/ 1030293 w 1509178"/>
              <a:gd name="connsiteY682" fmla="*/ 915339 h 998833"/>
              <a:gd name="connsiteX683" fmla="*/ 1031799 w 1509178"/>
              <a:gd name="connsiteY683" fmla="*/ 917148 h 998833"/>
              <a:gd name="connsiteX684" fmla="*/ 1033314 w 1509178"/>
              <a:gd name="connsiteY684" fmla="*/ 918925 h 998833"/>
              <a:gd name="connsiteX685" fmla="*/ 1034820 w 1509178"/>
              <a:gd name="connsiteY685" fmla="*/ 920679 h 998833"/>
              <a:gd name="connsiteX686" fmla="*/ 1036334 w 1509178"/>
              <a:gd name="connsiteY686" fmla="*/ 922408 h 998833"/>
              <a:gd name="connsiteX687" fmla="*/ 1037840 w 1509178"/>
              <a:gd name="connsiteY687" fmla="*/ 924106 h 998833"/>
              <a:gd name="connsiteX688" fmla="*/ 1039355 w 1509178"/>
              <a:gd name="connsiteY688" fmla="*/ 925779 h 998833"/>
              <a:gd name="connsiteX689" fmla="*/ 1040861 w 1509178"/>
              <a:gd name="connsiteY689" fmla="*/ 927429 h 998833"/>
              <a:gd name="connsiteX690" fmla="*/ 1042376 w 1509178"/>
              <a:gd name="connsiteY690" fmla="*/ 929047 h 998833"/>
              <a:gd name="connsiteX691" fmla="*/ 1043890 w 1509178"/>
              <a:gd name="connsiteY691" fmla="*/ 930641 h 998833"/>
              <a:gd name="connsiteX692" fmla="*/ 1045396 w 1509178"/>
              <a:gd name="connsiteY692" fmla="*/ 932203 h 998833"/>
              <a:gd name="connsiteX693" fmla="*/ 1046911 w 1509178"/>
              <a:gd name="connsiteY693" fmla="*/ 933742 h 998833"/>
              <a:gd name="connsiteX694" fmla="*/ 1048417 w 1509178"/>
              <a:gd name="connsiteY694" fmla="*/ 935256 h 998833"/>
              <a:gd name="connsiteX695" fmla="*/ 1049931 w 1509178"/>
              <a:gd name="connsiteY695" fmla="*/ 936746 h 998833"/>
              <a:gd name="connsiteX696" fmla="*/ 1051438 w 1509178"/>
              <a:gd name="connsiteY696" fmla="*/ 938213 h 998833"/>
              <a:gd name="connsiteX697" fmla="*/ 1052952 w 1509178"/>
              <a:gd name="connsiteY697" fmla="*/ 939648 h 998833"/>
              <a:gd name="connsiteX698" fmla="*/ 1054458 w 1509178"/>
              <a:gd name="connsiteY698" fmla="*/ 941058 h 998833"/>
              <a:gd name="connsiteX699" fmla="*/ 1055973 w 1509178"/>
              <a:gd name="connsiteY699" fmla="*/ 942445 h 998833"/>
              <a:gd name="connsiteX700" fmla="*/ 1057479 w 1509178"/>
              <a:gd name="connsiteY700" fmla="*/ 943808 h 998833"/>
              <a:gd name="connsiteX701" fmla="*/ 1058993 w 1509178"/>
              <a:gd name="connsiteY701" fmla="*/ 945147 h 998833"/>
              <a:gd name="connsiteX702" fmla="*/ 1060508 w 1509178"/>
              <a:gd name="connsiteY702" fmla="*/ 946454 h 998833"/>
              <a:gd name="connsiteX703" fmla="*/ 1062014 w 1509178"/>
              <a:gd name="connsiteY703" fmla="*/ 947745 h 998833"/>
              <a:gd name="connsiteX704" fmla="*/ 1063528 w 1509178"/>
              <a:gd name="connsiteY704" fmla="*/ 949004 h 998833"/>
              <a:gd name="connsiteX705" fmla="*/ 1065035 w 1509178"/>
              <a:gd name="connsiteY705" fmla="*/ 950248 h 998833"/>
              <a:gd name="connsiteX706" fmla="*/ 1066549 w 1509178"/>
              <a:gd name="connsiteY706" fmla="*/ 951467 h 998833"/>
              <a:gd name="connsiteX707" fmla="*/ 1068055 w 1509178"/>
              <a:gd name="connsiteY707" fmla="*/ 952655 h 998833"/>
              <a:gd name="connsiteX708" fmla="*/ 1069570 w 1509178"/>
              <a:gd name="connsiteY708" fmla="*/ 953826 h 998833"/>
              <a:gd name="connsiteX709" fmla="*/ 1071076 w 1509178"/>
              <a:gd name="connsiteY709" fmla="*/ 954974 h 998833"/>
              <a:gd name="connsiteX710" fmla="*/ 1072590 w 1509178"/>
              <a:gd name="connsiteY710" fmla="*/ 956098 h 998833"/>
              <a:gd name="connsiteX711" fmla="*/ 1074097 w 1509178"/>
              <a:gd name="connsiteY711" fmla="*/ 957206 h 998833"/>
              <a:gd name="connsiteX712" fmla="*/ 1075611 w 1509178"/>
              <a:gd name="connsiteY712" fmla="*/ 958282 h 998833"/>
              <a:gd name="connsiteX713" fmla="*/ 1077125 w 1509178"/>
              <a:gd name="connsiteY713" fmla="*/ 959342 h 998833"/>
              <a:gd name="connsiteX714" fmla="*/ 1078632 w 1509178"/>
              <a:gd name="connsiteY714" fmla="*/ 960378 h 998833"/>
              <a:gd name="connsiteX715" fmla="*/ 1080146 w 1509178"/>
              <a:gd name="connsiteY715" fmla="*/ 961390 h 998833"/>
              <a:gd name="connsiteX716" fmla="*/ 1081652 w 1509178"/>
              <a:gd name="connsiteY716" fmla="*/ 962386 h 998833"/>
              <a:gd name="connsiteX717" fmla="*/ 1083167 w 1509178"/>
              <a:gd name="connsiteY717" fmla="*/ 963359 h 998833"/>
              <a:gd name="connsiteX718" fmla="*/ 1084673 w 1509178"/>
              <a:gd name="connsiteY718" fmla="*/ 964307 h 998833"/>
              <a:gd name="connsiteX719" fmla="*/ 1086187 w 1509178"/>
              <a:gd name="connsiteY719" fmla="*/ 965240 h 998833"/>
              <a:gd name="connsiteX720" fmla="*/ 1087694 w 1509178"/>
              <a:gd name="connsiteY720" fmla="*/ 966156 h 998833"/>
              <a:gd name="connsiteX721" fmla="*/ 1089208 w 1509178"/>
              <a:gd name="connsiteY721" fmla="*/ 967041 h 998833"/>
              <a:gd name="connsiteX722" fmla="*/ 1090715 w 1509178"/>
              <a:gd name="connsiteY722" fmla="*/ 967918 h 998833"/>
              <a:gd name="connsiteX723" fmla="*/ 1092229 w 1509178"/>
              <a:gd name="connsiteY723" fmla="*/ 968770 h 998833"/>
              <a:gd name="connsiteX724" fmla="*/ 1093735 w 1509178"/>
              <a:gd name="connsiteY724" fmla="*/ 969607 h 998833"/>
              <a:gd name="connsiteX725" fmla="*/ 1095250 w 1509178"/>
              <a:gd name="connsiteY725" fmla="*/ 970420 h 998833"/>
              <a:gd name="connsiteX726" fmla="*/ 1096764 w 1509178"/>
              <a:gd name="connsiteY726" fmla="*/ 971217 h 998833"/>
              <a:gd name="connsiteX727" fmla="*/ 1098270 w 1509178"/>
              <a:gd name="connsiteY727" fmla="*/ 971998 h 998833"/>
              <a:gd name="connsiteX728" fmla="*/ 1099785 w 1509178"/>
              <a:gd name="connsiteY728" fmla="*/ 972755 h 998833"/>
              <a:gd name="connsiteX729" fmla="*/ 1101291 w 1509178"/>
              <a:gd name="connsiteY729" fmla="*/ 973497 h 998833"/>
              <a:gd name="connsiteX730" fmla="*/ 1102805 w 1509178"/>
              <a:gd name="connsiteY730" fmla="*/ 974222 h 998833"/>
              <a:gd name="connsiteX731" fmla="*/ 1104312 w 1509178"/>
              <a:gd name="connsiteY731" fmla="*/ 974931 h 998833"/>
              <a:gd name="connsiteX732" fmla="*/ 1105826 w 1509178"/>
              <a:gd name="connsiteY732" fmla="*/ 975625 h 998833"/>
              <a:gd name="connsiteX733" fmla="*/ 1107332 w 1509178"/>
              <a:gd name="connsiteY733" fmla="*/ 976302 h 998833"/>
              <a:gd name="connsiteX734" fmla="*/ 1108847 w 1509178"/>
              <a:gd name="connsiteY734" fmla="*/ 976956 h 998833"/>
              <a:gd name="connsiteX735" fmla="*/ 1110353 w 1509178"/>
              <a:gd name="connsiteY735" fmla="*/ 977601 h 998833"/>
              <a:gd name="connsiteX736" fmla="*/ 1111867 w 1509178"/>
              <a:gd name="connsiteY736" fmla="*/ 978231 h 998833"/>
              <a:gd name="connsiteX737" fmla="*/ 1113382 w 1509178"/>
              <a:gd name="connsiteY737" fmla="*/ 978845 h 998833"/>
              <a:gd name="connsiteX738" fmla="*/ 1114888 w 1509178"/>
              <a:gd name="connsiteY738" fmla="*/ 979442 h 998833"/>
              <a:gd name="connsiteX739" fmla="*/ 1116402 w 1509178"/>
              <a:gd name="connsiteY739" fmla="*/ 980024 h 998833"/>
              <a:gd name="connsiteX740" fmla="*/ 1117909 w 1509178"/>
              <a:gd name="connsiteY740" fmla="*/ 980590 h 998833"/>
              <a:gd name="connsiteX741" fmla="*/ 1119423 w 1509178"/>
              <a:gd name="connsiteY741" fmla="*/ 981140 h 998833"/>
              <a:gd name="connsiteX742" fmla="*/ 1120929 w 1509178"/>
              <a:gd name="connsiteY742" fmla="*/ 981682 h 998833"/>
              <a:gd name="connsiteX743" fmla="*/ 1122444 w 1509178"/>
              <a:gd name="connsiteY743" fmla="*/ 982208 h 998833"/>
              <a:gd name="connsiteX744" fmla="*/ 1123950 w 1509178"/>
              <a:gd name="connsiteY744" fmla="*/ 982718 h 998833"/>
              <a:gd name="connsiteX745" fmla="*/ 1125464 w 1509178"/>
              <a:gd name="connsiteY745" fmla="*/ 983212 h 998833"/>
              <a:gd name="connsiteX746" fmla="*/ 1126971 w 1509178"/>
              <a:gd name="connsiteY746" fmla="*/ 983698 h 998833"/>
              <a:gd name="connsiteX747" fmla="*/ 1128485 w 1509178"/>
              <a:gd name="connsiteY747" fmla="*/ 984177 h 998833"/>
              <a:gd name="connsiteX748" fmla="*/ 1129999 w 1509178"/>
              <a:gd name="connsiteY748" fmla="*/ 984631 h 998833"/>
              <a:gd name="connsiteX749" fmla="*/ 1131506 w 1509178"/>
              <a:gd name="connsiteY749" fmla="*/ 985085 h 998833"/>
              <a:gd name="connsiteX750" fmla="*/ 1133020 w 1509178"/>
              <a:gd name="connsiteY750" fmla="*/ 985516 h 998833"/>
              <a:gd name="connsiteX751" fmla="*/ 1134526 w 1509178"/>
              <a:gd name="connsiteY751" fmla="*/ 985938 h 998833"/>
              <a:gd name="connsiteX752" fmla="*/ 1136041 w 1509178"/>
              <a:gd name="connsiteY752" fmla="*/ 986353 h 998833"/>
              <a:gd name="connsiteX753" fmla="*/ 1137547 w 1509178"/>
              <a:gd name="connsiteY753" fmla="*/ 986751 h 998833"/>
              <a:gd name="connsiteX754" fmla="*/ 1139061 w 1509178"/>
              <a:gd name="connsiteY754" fmla="*/ 987142 h 998833"/>
              <a:gd name="connsiteX755" fmla="*/ 1140568 w 1509178"/>
              <a:gd name="connsiteY755" fmla="*/ 987524 h 998833"/>
              <a:gd name="connsiteX756" fmla="*/ 1142082 w 1509178"/>
              <a:gd name="connsiteY756" fmla="*/ 987891 h 998833"/>
              <a:gd name="connsiteX757" fmla="*/ 1143588 w 1509178"/>
              <a:gd name="connsiteY757" fmla="*/ 988249 h 998833"/>
              <a:gd name="connsiteX758" fmla="*/ 1145103 w 1509178"/>
              <a:gd name="connsiteY758" fmla="*/ 988600 h 998833"/>
              <a:gd name="connsiteX759" fmla="*/ 1146617 w 1509178"/>
              <a:gd name="connsiteY759" fmla="*/ 988935 h 998833"/>
              <a:gd name="connsiteX760" fmla="*/ 1148123 w 1509178"/>
              <a:gd name="connsiteY760" fmla="*/ 989262 h 998833"/>
              <a:gd name="connsiteX761" fmla="*/ 1149638 w 1509178"/>
              <a:gd name="connsiteY761" fmla="*/ 989580 h 998833"/>
              <a:gd name="connsiteX762" fmla="*/ 1151144 w 1509178"/>
              <a:gd name="connsiteY762" fmla="*/ 989891 h 998833"/>
              <a:gd name="connsiteX763" fmla="*/ 1152658 w 1509178"/>
              <a:gd name="connsiteY763" fmla="*/ 990194 h 998833"/>
              <a:gd name="connsiteX764" fmla="*/ 1154165 w 1509178"/>
              <a:gd name="connsiteY764" fmla="*/ 990489 h 998833"/>
              <a:gd name="connsiteX765" fmla="*/ 1155679 w 1509178"/>
              <a:gd name="connsiteY765" fmla="*/ 990768 h 998833"/>
              <a:gd name="connsiteX766" fmla="*/ 1157186 w 1509178"/>
              <a:gd name="connsiteY766" fmla="*/ 991047 h 998833"/>
              <a:gd name="connsiteX767" fmla="*/ 1158700 w 1509178"/>
              <a:gd name="connsiteY767" fmla="*/ 991310 h 998833"/>
              <a:gd name="connsiteX768" fmla="*/ 1160206 w 1509178"/>
              <a:gd name="connsiteY768" fmla="*/ 991573 h 998833"/>
              <a:gd name="connsiteX769" fmla="*/ 1161721 w 1509178"/>
              <a:gd name="connsiteY769" fmla="*/ 991820 h 998833"/>
              <a:gd name="connsiteX770" fmla="*/ 1163227 w 1509178"/>
              <a:gd name="connsiteY770" fmla="*/ 992067 h 998833"/>
              <a:gd name="connsiteX771" fmla="*/ 1164741 w 1509178"/>
              <a:gd name="connsiteY771" fmla="*/ 992298 h 998833"/>
              <a:gd name="connsiteX772" fmla="*/ 1166256 w 1509178"/>
              <a:gd name="connsiteY772" fmla="*/ 992529 h 998833"/>
              <a:gd name="connsiteX773" fmla="*/ 1167762 w 1509178"/>
              <a:gd name="connsiteY773" fmla="*/ 992753 h 998833"/>
              <a:gd name="connsiteX774" fmla="*/ 1169276 w 1509178"/>
              <a:gd name="connsiteY774" fmla="*/ 992968 h 998833"/>
              <a:gd name="connsiteX775" fmla="*/ 1170783 w 1509178"/>
              <a:gd name="connsiteY775" fmla="*/ 993175 h 998833"/>
              <a:gd name="connsiteX776" fmla="*/ 1172297 w 1509178"/>
              <a:gd name="connsiteY776" fmla="*/ 993374 h 998833"/>
              <a:gd name="connsiteX777" fmla="*/ 1173803 w 1509178"/>
              <a:gd name="connsiteY777" fmla="*/ 993573 h 998833"/>
              <a:gd name="connsiteX778" fmla="*/ 1175318 w 1509178"/>
              <a:gd name="connsiteY778" fmla="*/ 993757 h 998833"/>
              <a:gd name="connsiteX779" fmla="*/ 1176824 w 1509178"/>
              <a:gd name="connsiteY779" fmla="*/ 993940 h 998833"/>
              <a:gd name="connsiteX780" fmla="*/ 1178338 w 1509178"/>
              <a:gd name="connsiteY780" fmla="*/ 994123 h 998833"/>
              <a:gd name="connsiteX781" fmla="*/ 1179845 w 1509178"/>
              <a:gd name="connsiteY781" fmla="*/ 994291 h 998833"/>
              <a:gd name="connsiteX782" fmla="*/ 1181359 w 1509178"/>
              <a:gd name="connsiteY782" fmla="*/ 994458 h 998833"/>
              <a:gd name="connsiteX783" fmla="*/ 1182873 w 1509178"/>
              <a:gd name="connsiteY783" fmla="*/ 994618 h 998833"/>
              <a:gd name="connsiteX784" fmla="*/ 1184380 w 1509178"/>
              <a:gd name="connsiteY784" fmla="*/ 994769 h 998833"/>
              <a:gd name="connsiteX785" fmla="*/ 1185894 w 1509178"/>
              <a:gd name="connsiteY785" fmla="*/ 994920 h 998833"/>
              <a:gd name="connsiteX786" fmla="*/ 1187400 w 1509178"/>
              <a:gd name="connsiteY786" fmla="*/ 995072 h 998833"/>
              <a:gd name="connsiteX787" fmla="*/ 1188915 w 1509178"/>
              <a:gd name="connsiteY787" fmla="*/ 995207 h 998833"/>
              <a:gd name="connsiteX788" fmla="*/ 1190421 w 1509178"/>
              <a:gd name="connsiteY788" fmla="*/ 995343 h 998833"/>
              <a:gd name="connsiteX789" fmla="*/ 1191935 w 1509178"/>
              <a:gd name="connsiteY789" fmla="*/ 995478 h 998833"/>
              <a:gd name="connsiteX790" fmla="*/ 1193442 w 1509178"/>
              <a:gd name="connsiteY790" fmla="*/ 995598 h 998833"/>
              <a:gd name="connsiteX791" fmla="*/ 1194956 w 1509178"/>
              <a:gd name="connsiteY791" fmla="*/ 995725 h 998833"/>
              <a:gd name="connsiteX792" fmla="*/ 1196462 w 1509178"/>
              <a:gd name="connsiteY792" fmla="*/ 995845 h 998833"/>
              <a:gd name="connsiteX793" fmla="*/ 1197977 w 1509178"/>
              <a:gd name="connsiteY793" fmla="*/ 995956 h 998833"/>
              <a:gd name="connsiteX794" fmla="*/ 1199491 w 1509178"/>
              <a:gd name="connsiteY794" fmla="*/ 996068 h 998833"/>
              <a:gd name="connsiteX795" fmla="*/ 1200997 w 1509178"/>
              <a:gd name="connsiteY795" fmla="*/ 996172 h 998833"/>
              <a:gd name="connsiteX796" fmla="*/ 1202512 w 1509178"/>
              <a:gd name="connsiteY796" fmla="*/ 996275 h 998833"/>
              <a:gd name="connsiteX797" fmla="*/ 1204018 w 1509178"/>
              <a:gd name="connsiteY797" fmla="*/ 996379 h 998833"/>
              <a:gd name="connsiteX798" fmla="*/ 1205532 w 1509178"/>
              <a:gd name="connsiteY798" fmla="*/ 996475 h 998833"/>
              <a:gd name="connsiteX799" fmla="*/ 1207039 w 1509178"/>
              <a:gd name="connsiteY799" fmla="*/ 996562 h 998833"/>
              <a:gd name="connsiteX800" fmla="*/ 1208553 w 1509178"/>
              <a:gd name="connsiteY800" fmla="*/ 996650 h 998833"/>
              <a:gd name="connsiteX801" fmla="*/ 1210060 w 1509178"/>
              <a:gd name="connsiteY801" fmla="*/ 996738 h 998833"/>
              <a:gd name="connsiteX802" fmla="*/ 1211574 w 1509178"/>
              <a:gd name="connsiteY802" fmla="*/ 996817 h 998833"/>
              <a:gd name="connsiteX803" fmla="*/ 1213080 w 1509178"/>
              <a:gd name="connsiteY803" fmla="*/ 996897 h 998833"/>
              <a:gd name="connsiteX804" fmla="*/ 1214594 w 1509178"/>
              <a:gd name="connsiteY804" fmla="*/ 996977 h 998833"/>
              <a:gd name="connsiteX805" fmla="*/ 1216109 w 1509178"/>
              <a:gd name="connsiteY805" fmla="*/ 997048 h 998833"/>
              <a:gd name="connsiteX806" fmla="*/ 1217615 w 1509178"/>
              <a:gd name="connsiteY806" fmla="*/ 997120 h 998833"/>
              <a:gd name="connsiteX807" fmla="*/ 1219130 w 1509178"/>
              <a:gd name="connsiteY807" fmla="*/ 997192 h 998833"/>
              <a:gd name="connsiteX808" fmla="*/ 1220636 w 1509178"/>
              <a:gd name="connsiteY808" fmla="*/ 997256 h 998833"/>
              <a:gd name="connsiteX809" fmla="*/ 1222150 w 1509178"/>
              <a:gd name="connsiteY809" fmla="*/ 997319 h 998833"/>
              <a:gd name="connsiteX810" fmla="*/ 1223657 w 1509178"/>
              <a:gd name="connsiteY810" fmla="*/ 997383 h 998833"/>
              <a:gd name="connsiteX811" fmla="*/ 1225171 w 1509178"/>
              <a:gd name="connsiteY811" fmla="*/ 997447 h 998833"/>
              <a:gd name="connsiteX812" fmla="*/ 1226677 w 1509178"/>
              <a:gd name="connsiteY812" fmla="*/ 997503 h 998833"/>
              <a:gd name="connsiteX813" fmla="*/ 1228192 w 1509178"/>
              <a:gd name="connsiteY813" fmla="*/ 997558 h 998833"/>
              <a:gd name="connsiteX814" fmla="*/ 1229698 w 1509178"/>
              <a:gd name="connsiteY814" fmla="*/ 997606 h 998833"/>
              <a:gd name="connsiteX815" fmla="*/ 1231212 w 1509178"/>
              <a:gd name="connsiteY815" fmla="*/ 997662 h 998833"/>
              <a:gd name="connsiteX816" fmla="*/ 1232727 w 1509178"/>
              <a:gd name="connsiteY816" fmla="*/ 997710 h 998833"/>
              <a:gd name="connsiteX817" fmla="*/ 1234233 w 1509178"/>
              <a:gd name="connsiteY817" fmla="*/ 997758 h 998833"/>
              <a:gd name="connsiteX818" fmla="*/ 1235747 w 1509178"/>
              <a:gd name="connsiteY818" fmla="*/ 997798 h 998833"/>
              <a:gd name="connsiteX819" fmla="*/ 1237254 w 1509178"/>
              <a:gd name="connsiteY819" fmla="*/ 997845 h 998833"/>
              <a:gd name="connsiteX820" fmla="*/ 1238768 w 1509178"/>
              <a:gd name="connsiteY820" fmla="*/ 997885 h 998833"/>
              <a:gd name="connsiteX821" fmla="*/ 1240274 w 1509178"/>
              <a:gd name="connsiteY821" fmla="*/ 997925 h 998833"/>
              <a:gd name="connsiteX822" fmla="*/ 1241789 w 1509178"/>
              <a:gd name="connsiteY822" fmla="*/ 997965 h 998833"/>
              <a:gd name="connsiteX823" fmla="*/ 1243295 w 1509178"/>
              <a:gd name="connsiteY823" fmla="*/ 998005 h 998833"/>
              <a:gd name="connsiteX824" fmla="*/ 1244809 w 1509178"/>
              <a:gd name="connsiteY824" fmla="*/ 998037 h 998833"/>
              <a:gd name="connsiteX825" fmla="*/ 1246316 w 1509178"/>
              <a:gd name="connsiteY825" fmla="*/ 998069 h 998833"/>
              <a:gd name="connsiteX826" fmla="*/ 1247830 w 1509178"/>
              <a:gd name="connsiteY826" fmla="*/ 998101 h 998833"/>
              <a:gd name="connsiteX827" fmla="*/ 1249336 w 1509178"/>
              <a:gd name="connsiteY827" fmla="*/ 998132 h 998833"/>
              <a:gd name="connsiteX828" fmla="*/ 1250851 w 1509178"/>
              <a:gd name="connsiteY828" fmla="*/ 998164 h 998833"/>
              <a:gd name="connsiteX829" fmla="*/ 1252365 w 1509178"/>
              <a:gd name="connsiteY829" fmla="*/ 998196 h 998833"/>
              <a:gd name="connsiteX830" fmla="*/ 1253871 w 1509178"/>
              <a:gd name="connsiteY830" fmla="*/ 998220 h 998833"/>
              <a:gd name="connsiteX831" fmla="*/ 1255386 w 1509178"/>
              <a:gd name="connsiteY831" fmla="*/ 998252 h 998833"/>
              <a:gd name="connsiteX832" fmla="*/ 1256892 w 1509178"/>
              <a:gd name="connsiteY832" fmla="*/ 998276 h 998833"/>
              <a:gd name="connsiteX833" fmla="*/ 1258406 w 1509178"/>
              <a:gd name="connsiteY833" fmla="*/ 998300 h 998833"/>
              <a:gd name="connsiteX834" fmla="*/ 1259913 w 1509178"/>
              <a:gd name="connsiteY834" fmla="*/ 998324 h 998833"/>
              <a:gd name="connsiteX835" fmla="*/ 1261427 w 1509178"/>
              <a:gd name="connsiteY835" fmla="*/ 998348 h 998833"/>
              <a:gd name="connsiteX836" fmla="*/ 1262933 w 1509178"/>
              <a:gd name="connsiteY836" fmla="*/ 998371 h 998833"/>
              <a:gd name="connsiteX837" fmla="*/ 1264448 w 1509178"/>
              <a:gd name="connsiteY837" fmla="*/ 998387 h 998833"/>
              <a:gd name="connsiteX838" fmla="*/ 1265954 w 1509178"/>
              <a:gd name="connsiteY838" fmla="*/ 998411 h 998833"/>
              <a:gd name="connsiteX839" fmla="*/ 1267468 w 1509178"/>
              <a:gd name="connsiteY839" fmla="*/ 998427 h 998833"/>
              <a:gd name="connsiteX840" fmla="*/ 1268983 w 1509178"/>
              <a:gd name="connsiteY840" fmla="*/ 998443 h 998833"/>
              <a:gd name="connsiteX841" fmla="*/ 1270489 w 1509178"/>
              <a:gd name="connsiteY841" fmla="*/ 998467 h 998833"/>
              <a:gd name="connsiteX842" fmla="*/ 1272003 w 1509178"/>
              <a:gd name="connsiteY842" fmla="*/ 998483 h 998833"/>
              <a:gd name="connsiteX843" fmla="*/ 1273510 w 1509178"/>
              <a:gd name="connsiteY843" fmla="*/ 998499 h 998833"/>
              <a:gd name="connsiteX844" fmla="*/ 1275024 w 1509178"/>
              <a:gd name="connsiteY844" fmla="*/ 998515 h 998833"/>
              <a:gd name="connsiteX845" fmla="*/ 1276531 w 1509178"/>
              <a:gd name="connsiteY845" fmla="*/ 998531 h 998833"/>
              <a:gd name="connsiteX846" fmla="*/ 1278045 w 1509178"/>
              <a:gd name="connsiteY846" fmla="*/ 998539 h 998833"/>
              <a:gd name="connsiteX847" fmla="*/ 1279551 w 1509178"/>
              <a:gd name="connsiteY847" fmla="*/ 998555 h 998833"/>
              <a:gd name="connsiteX848" fmla="*/ 1281066 w 1509178"/>
              <a:gd name="connsiteY848" fmla="*/ 998571 h 998833"/>
              <a:gd name="connsiteX849" fmla="*/ 1282572 w 1509178"/>
              <a:gd name="connsiteY849" fmla="*/ 998579 h 998833"/>
              <a:gd name="connsiteX850" fmla="*/ 1284086 w 1509178"/>
              <a:gd name="connsiteY850" fmla="*/ 998595 h 998833"/>
              <a:gd name="connsiteX851" fmla="*/ 1285601 w 1509178"/>
              <a:gd name="connsiteY851" fmla="*/ 998603 h 998833"/>
              <a:gd name="connsiteX852" fmla="*/ 1287107 w 1509178"/>
              <a:gd name="connsiteY852" fmla="*/ 998619 h 998833"/>
              <a:gd name="connsiteX853" fmla="*/ 1288621 w 1509178"/>
              <a:gd name="connsiteY853" fmla="*/ 998627 h 998833"/>
              <a:gd name="connsiteX854" fmla="*/ 1290128 w 1509178"/>
              <a:gd name="connsiteY854" fmla="*/ 998635 h 998833"/>
              <a:gd name="connsiteX855" fmla="*/ 1291642 w 1509178"/>
              <a:gd name="connsiteY855" fmla="*/ 998642 h 998833"/>
              <a:gd name="connsiteX856" fmla="*/ 1293148 w 1509178"/>
              <a:gd name="connsiteY856" fmla="*/ 998650 h 998833"/>
              <a:gd name="connsiteX857" fmla="*/ 1294663 w 1509178"/>
              <a:gd name="connsiteY857" fmla="*/ 998666 h 998833"/>
              <a:gd name="connsiteX858" fmla="*/ 1296169 w 1509178"/>
              <a:gd name="connsiteY858" fmla="*/ 998674 h 998833"/>
              <a:gd name="connsiteX859" fmla="*/ 1297683 w 1509178"/>
              <a:gd name="connsiteY859" fmla="*/ 998682 h 998833"/>
              <a:gd name="connsiteX860" fmla="*/ 1299190 w 1509178"/>
              <a:gd name="connsiteY860" fmla="*/ 998690 h 998833"/>
              <a:gd name="connsiteX861" fmla="*/ 1300704 w 1509178"/>
              <a:gd name="connsiteY861" fmla="*/ 998690 h 998833"/>
              <a:gd name="connsiteX862" fmla="*/ 1302218 w 1509178"/>
              <a:gd name="connsiteY862" fmla="*/ 998698 h 998833"/>
              <a:gd name="connsiteX863" fmla="*/ 1303725 w 1509178"/>
              <a:gd name="connsiteY863" fmla="*/ 998706 h 998833"/>
              <a:gd name="connsiteX864" fmla="*/ 1305239 w 1509178"/>
              <a:gd name="connsiteY864" fmla="*/ 998714 h 998833"/>
              <a:gd name="connsiteX865" fmla="*/ 1306745 w 1509178"/>
              <a:gd name="connsiteY865" fmla="*/ 998722 h 998833"/>
              <a:gd name="connsiteX866" fmla="*/ 1308260 w 1509178"/>
              <a:gd name="connsiteY866" fmla="*/ 998722 h 998833"/>
              <a:gd name="connsiteX867" fmla="*/ 1309766 w 1509178"/>
              <a:gd name="connsiteY867" fmla="*/ 998730 h 998833"/>
              <a:gd name="connsiteX868" fmla="*/ 1311280 w 1509178"/>
              <a:gd name="connsiteY868" fmla="*/ 998738 h 998833"/>
              <a:gd name="connsiteX869" fmla="*/ 1312787 w 1509178"/>
              <a:gd name="connsiteY869" fmla="*/ 998738 h 998833"/>
              <a:gd name="connsiteX870" fmla="*/ 1314301 w 1509178"/>
              <a:gd name="connsiteY870" fmla="*/ 998746 h 998833"/>
              <a:gd name="connsiteX871" fmla="*/ 1315807 w 1509178"/>
              <a:gd name="connsiteY871" fmla="*/ 998746 h 998833"/>
              <a:gd name="connsiteX872" fmla="*/ 1317322 w 1509178"/>
              <a:gd name="connsiteY872" fmla="*/ 998754 h 998833"/>
              <a:gd name="connsiteX873" fmla="*/ 1318828 w 1509178"/>
              <a:gd name="connsiteY873" fmla="*/ 998762 h 998833"/>
              <a:gd name="connsiteX874" fmla="*/ 1320342 w 1509178"/>
              <a:gd name="connsiteY874" fmla="*/ 998762 h 998833"/>
              <a:gd name="connsiteX875" fmla="*/ 1321857 w 1509178"/>
              <a:gd name="connsiteY875" fmla="*/ 998762 h 998833"/>
              <a:gd name="connsiteX876" fmla="*/ 1323363 w 1509178"/>
              <a:gd name="connsiteY876" fmla="*/ 998770 h 998833"/>
              <a:gd name="connsiteX877" fmla="*/ 1324877 w 1509178"/>
              <a:gd name="connsiteY877" fmla="*/ 998770 h 998833"/>
              <a:gd name="connsiteX878" fmla="*/ 1326384 w 1509178"/>
              <a:gd name="connsiteY878" fmla="*/ 998778 h 998833"/>
              <a:gd name="connsiteX879" fmla="*/ 1327898 w 1509178"/>
              <a:gd name="connsiteY879" fmla="*/ 998778 h 998833"/>
              <a:gd name="connsiteX880" fmla="*/ 1329404 w 1509178"/>
              <a:gd name="connsiteY880" fmla="*/ 998786 h 998833"/>
              <a:gd name="connsiteX881" fmla="*/ 1330919 w 1509178"/>
              <a:gd name="connsiteY881" fmla="*/ 998786 h 998833"/>
              <a:gd name="connsiteX882" fmla="*/ 1332425 w 1509178"/>
              <a:gd name="connsiteY882" fmla="*/ 998786 h 998833"/>
              <a:gd name="connsiteX883" fmla="*/ 1333940 w 1509178"/>
              <a:gd name="connsiteY883" fmla="*/ 998794 h 998833"/>
              <a:gd name="connsiteX884" fmla="*/ 1335446 w 1509178"/>
              <a:gd name="connsiteY884" fmla="*/ 998794 h 998833"/>
              <a:gd name="connsiteX885" fmla="*/ 1336960 w 1509178"/>
              <a:gd name="connsiteY885" fmla="*/ 998794 h 998833"/>
              <a:gd name="connsiteX886" fmla="*/ 1338474 w 1509178"/>
              <a:gd name="connsiteY886" fmla="*/ 998794 h 998833"/>
              <a:gd name="connsiteX887" fmla="*/ 1339981 w 1509178"/>
              <a:gd name="connsiteY887" fmla="*/ 998802 h 998833"/>
              <a:gd name="connsiteX888" fmla="*/ 1341495 w 1509178"/>
              <a:gd name="connsiteY888" fmla="*/ 998802 h 998833"/>
              <a:gd name="connsiteX889" fmla="*/ 1343001 w 1509178"/>
              <a:gd name="connsiteY889" fmla="*/ 998802 h 998833"/>
              <a:gd name="connsiteX890" fmla="*/ 1344516 w 1509178"/>
              <a:gd name="connsiteY890" fmla="*/ 998802 h 998833"/>
              <a:gd name="connsiteX891" fmla="*/ 1346022 w 1509178"/>
              <a:gd name="connsiteY891" fmla="*/ 998810 h 998833"/>
              <a:gd name="connsiteX892" fmla="*/ 1347536 w 1509178"/>
              <a:gd name="connsiteY892" fmla="*/ 998810 h 998833"/>
              <a:gd name="connsiteX893" fmla="*/ 1349043 w 1509178"/>
              <a:gd name="connsiteY893" fmla="*/ 998810 h 998833"/>
              <a:gd name="connsiteX894" fmla="*/ 1350557 w 1509178"/>
              <a:gd name="connsiteY894" fmla="*/ 998810 h 998833"/>
              <a:gd name="connsiteX895" fmla="*/ 1352064 w 1509178"/>
              <a:gd name="connsiteY895" fmla="*/ 998810 h 998833"/>
              <a:gd name="connsiteX896" fmla="*/ 1353578 w 1509178"/>
              <a:gd name="connsiteY896" fmla="*/ 998810 h 998833"/>
              <a:gd name="connsiteX897" fmla="*/ 1355092 w 1509178"/>
              <a:gd name="connsiteY897" fmla="*/ 998818 h 998833"/>
              <a:gd name="connsiteX898" fmla="*/ 1356599 w 1509178"/>
              <a:gd name="connsiteY898" fmla="*/ 998818 h 998833"/>
              <a:gd name="connsiteX899" fmla="*/ 1358113 w 1509178"/>
              <a:gd name="connsiteY899" fmla="*/ 998818 h 998833"/>
              <a:gd name="connsiteX900" fmla="*/ 1359619 w 1509178"/>
              <a:gd name="connsiteY900" fmla="*/ 998818 h 998833"/>
              <a:gd name="connsiteX901" fmla="*/ 1361134 w 1509178"/>
              <a:gd name="connsiteY901" fmla="*/ 998818 h 998833"/>
              <a:gd name="connsiteX902" fmla="*/ 1362640 w 1509178"/>
              <a:gd name="connsiteY902" fmla="*/ 998818 h 998833"/>
              <a:gd name="connsiteX903" fmla="*/ 1364154 w 1509178"/>
              <a:gd name="connsiteY903" fmla="*/ 998818 h 998833"/>
              <a:gd name="connsiteX904" fmla="*/ 1365661 w 1509178"/>
              <a:gd name="connsiteY904" fmla="*/ 998818 h 998833"/>
              <a:gd name="connsiteX905" fmla="*/ 1367175 w 1509178"/>
              <a:gd name="connsiteY905" fmla="*/ 998826 h 998833"/>
              <a:gd name="connsiteX906" fmla="*/ 1368681 w 1509178"/>
              <a:gd name="connsiteY906" fmla="*/ 998826 h 998833"/>
              <a:gd name="connsiteX907" fmla="*/ 1370196 w 1509178"/>
              <a:gd name="connsiteY907" fmla="*/ 998826 h 998833"/>
              <a:gd name="connsiteX908" fmla="*/ 1371710 w 1509178"/>
              <a:gd name="connsiteY908" fmla="*/ 998826 h 998833"/>
              <a:gd name="connsiteX909" fmla="*/ 1373216 w 1509178"/>
              <a:gd name="connsiteY909" fmla="*/ 998826 h 998833"/>
              <a:gd name="connsiteX910" fmla="*/ 1374731 w 1509178"/>
              <a:gd name="connsiteY910" fmla="*/ 998826 h 998833"/>
              <a:gd name="connsiteX911" fmla="*/ 1376237 w 1509178"/>
              <a:gd name="connsiteY911" fmla="*/ 998826 h 998833"/>
              <a:gd name="connsiteX912" fmla="*/ 1377751 w 1509178"/>
              <a:gd name="connsiteY912" fmla="*/ 998826 h 998833"/>
              <a:gd name="connsiteX913" fmla="*/ 1379258 w 1509178"/>
              <a:gd name="connsiteY913" fmla="*/ 998826 h 998833"/>
              <a:gd name="connsiteX914" fmla="*/ 1380772 w 1509178"/>
              <a:gd name="connsiteY914" fmla="*/ 998826 h 998833"/>
              <a:gd name="connsiteX915" fmla="*/ 1382278 w 1509178"/>
              <a:gd name="connsiteY915" fmla="*/ 998826 h 998833"/>
              <a:gd name="connsiteX916" fmla="*/ 1383793 w 1509178"/>
              <a:gd name="connsiteY916" fmla="*/ 998826 h 998833"/>
              <a:gd name="connsiteX917" fmla="*/ 1385299 w 1509178"/>
              <a:gd name="connsiteY917" fmla="*/ 998826 h 998833"/>
              <a:gd name="connsiteX918" fmla="*/ 1386813 w 1509178"/>
              <a:gd name="connsiteY918" fmla="*/ 998826 h 998833"/>
              <a:gd name="connsiteX919" fmla="*/ 1388320 w 1509178"/>
              <a:gd name="connsiteY919" fmla="*/ 998834 h 998833"/>
              <a:gd name="connsiteX920" fmla="*/ 1389834 w 1509178"/>
              <a:gd name="connsiteY920" fmla="*/ 998834 h 998833"/>
              <a:gd name="connsiteX921" fmla="*/ 1391349 w 1509178"/>
              <a:gd name="connsiteY921" fmla="*/ 998834 h 998833"/>
              <a:gd name="connsiteX922" fmla="*/ 1392855 w 1509178"/>
              <a:gd name="connsiteY922" fmla="*/ 998834 h 998833"/>
              <a:gd name="connsiteX923" fmla="*/ 1394369 w 1509178"/>
              <a:gd name="connsiteY923" fmla="*/ 998834 h 998833"/>
              <a:gd name="connsiteX924" fmla="*/ 1395875 w 1509178"/>
              <a:gd name="connsiteY924" fmla="*/ 998834 h 998833"/>
              <a:gd name="connsiteX925" fmla="*/ 1397390 w 1509178"/>
              <a:gd name="connsiteY925" fmla="*/ 998834 h 998833"/>
              <a:gd name="connsiteX926" fmla="*/ 1398896 w 1509178"/>
              <a:gd name="connsiteY926" fmla="*/ 998834 h 998833"/>
              <a:gd name="connsiteX927" fmla="*/ 1400410 w 1509178"/>
              <a:gd name="connsiteY927" fmla="*/ 998834 h 998833"/>
              <a:gd name="connsiteX928" fmla="*/ 1401917 w 1509178"/>
              <a:gd name="connsiteY928" fmla="*/ 998834 h 998833"/>
              <a:gd name="connsiteX929" fmla="*/ 1403431 w 1509178"/>
              <a:gd name="connsiteY929" fmla="*/ 998834 h 998833"/>
              <a:gd name="connsiteX930" fmla="*/ 1404937 w 1509178"/>
              <a:gd name="connsiteY930" fmla="*/ 998834 h 998833"/>
              <a:gd name="connsiteX931" fmla="*/ 1406452 w 1509178"/>
              <a:gd name="connsiteY931" fmla="*/ 998834 h 998833"/>
              <a:gd name="connsiteX932" fmla="*/ 1407966 w 1509178"/>
              <a:gd name="connsiteY932" fmla="*/ 998834 h 998833"/>
              <a:gd name="connsiteX933" fmla="*/ 1409473 w 1509178"/>
              <a:gd name="connsiteY933" fmla="*/ 998834 h 998833"/>
              <a:gd name="connsiteX934" fmla="*/ 1410987 w 1509178"/>
              <a:gd name="connsiteY934" fmla="*/ 998834 h 998833"/>
              <a:gd name="connsiteX935" fmla="*/ 1412493 w 1509178"/>
              <a:gd name="connsiteY935" fmla="*/ 998834 h 998833"/>
              <a:gd name="connsiteX936" fmla="*/ 1414008 w 1509178"/>
              <a:gd name="connsiteY936" fmla="*/ 998834 h 998833"/>
              <a:gd name="connsiteX937" fmla="*/ 1415514 w 1509178"/>
              <a:gd name="connsiteY937" fmla="*/ 998834 h 998833"/>
              <a:gd name="connsiteX938" fmla="*/ 1417028 w 1509178"/>
              <a:gd name="connsiteY938" fmla="*/ 998834 h 998833"/>
              <a:gd name="connsiteX939" fmla="*/ 1418535 w 1509178"/>
              <a:gd name="connsiteY939" fmla="*/ 998834 h 998833"/>
              <a:gd name="connsiteX940" fmla="*/ 1420049 w 1509178"/>
              <a:gd name="connsiteY940" fmla="*/ 998834 h 998833"/>
              <a:gd name="connsiteX941" fmla="*/ 1421555 w 1509178"/>
              <a:gd name="connsiteY941" fmla="*/ 998834 h 998833"/>
              <a:gd name="connsiteX942" fmla="*/ 1423070 w 1509178"/>
              <a:gd name="connsiteY942" fmla="*/ 998834 h 998833"/>
              <a:gd name="connsiteX943" fmla="*/ 1424584 w 1509178"/>
              <a:gd name="connsiteY943" fmla="*/ 998834 h 998833"/>
              <a:gd name="connsiteX944" fmla="*/ 1426090 w 1509178"/>
              <a:gd name="connsiteY944" fmla="*/ 998834 h 998833"/>
              <a:gd name="connsiteX945" fmla="*/ 1427605 w 1509178"/>
              <a:gd name="connsiteY945" fmla="*/ 998834 h 998833"/>
              <a:gd name="connsiteX946" fmla="*/ 1429111 w 1509178"/>
              <a:gd name="connsiteY946" fmla="*/ 998834 h 998833"/>
              <a:gd name="connsiteX947" fmla="*/ 1430625 w 1509178"/>
              <a:gd name="connsiteY947" fmla="*/ 998834 h 998833"/>
              <a:gd name="connsiteX948" fmla="*/ 1432132 w 1509178"/>
              <a:gd name="connsiteY948" fmla="*/ 998834 h 998833"/>
              <a:gd name="connsiteX949" fmla="*/ 1433646 w 1509178"/>
              <a:gd name="connsiteY949" fmla="*/ 998834 h 998833"/>
              <a:gd name="connsiteX950" fmla="*/ 1435152 w 1509178"/>
              <a:gd name="connsiteY950" fmla="*/ 998834 h 998833"/>
              <a:gd name="connsiteX951" fmla="*/ 1436667 w 1509178"/>
              <a:gd name="connsiteY951" fmla="*/ 998834 h 998833"/>
              <a:gd name="connsiteX952" fmla="*/ 1438173 w 1509178"/>
              <a:gd name="connsiteY952" fmla="*/ 998834 h 998833"/>
              <a:gd name="connsiteX953" fmla="*/ 1439687 w 1509178"/>
              <a:gd name="connsiteY953" fmla="*/ 998834 h 998833"/>
              <a:gd name="connsiteX954" fmla="*/ 1441202 w 1509178"/>
              <a:gd name="connsiteY954" fmla="*/ 998834 h 998833"/>
              <a:gd name="connsiteX955" fmla="*/ 1442708 w 1509178"/>
              <a:gd name="connsiteY955" fmla="*/ 998834 h 998833"/>
              <a:gd name="connsiteX956" fmla="*/ 1444222 w 1509178"/>
              <a:gd name="connsiteY956" fmla="*/ 998834 h 998833"/>
              <a:gd name="connsiteX957" fmla="*/ 1445729 w 1509178"/>
              <a:gd name="connsiteY957" fmla="*/ 998834 h 998833"/>
              <a:gd name="connsiteX958" fmla="*/ 1447243 w 1509178"/>
              <a:gd name="connsiteY958" fmla="*/ 998834 h 998833"/>
              <a:gd name="connsiteX959" fmla="*/ 1448749 w 1509178"/>
              <a:gd name="connsiteY959" fmla="*/ 998834 h 998833"/>
              <a:gd name="connsiteX960" fmla="*/ 1450264 w 1509178"/>
              <a:gd name="connsiteY960" fmla="*/ 998834 h 998833"/>
              <a:gd name="connsiteX961" fmla="*/ 1451770 w 1509178"/>
              <a:gd name="connsiteY961" fmla="*/ 998834 h 998833"/>
              <a:gd name="connsiteX962" fmla="*/ 1453284 w 1509178"/>
              <a:gd name="connsiteY962" fmla="*/ 998834 h 998833"/>
              <a:gd name="connsiteX963" fmla="*/ 1454791 w 1509178"/>
              <a:gd name="connsiteY963" fmla="*/ 998834 h 998833"/>
              <a:gd name="connsiteX964" fmla="*/ 1456305 w 1509178"/>
              <a:gd name="connsiteY964" fmla="*/ 998834 h 998833"/>
              <a:gd name="connsiteX965" fmla="*/ 1457811 w 1509178"/>
              <a:gd name="connsiteY965" fmla="*/ 998834 h 998833"/>
              <a:gd name="connsiteX966" fmla="*/ 1459326 w 1509178"/>
              <a:gd name="connsiteY966" fmla="*/ 998834 h 998833"/>
              <a:gd name="connsiteX967" fmla="*/ 1460840 w 1509178"/>
              <a:gd name="connsiteY967" fmla="*/ 998834 h 998833"/>
              <a:gd name="connsiteX968" fmla="*/ 1462346 w 1509178"/>
              <a:gd name="connsiteY968" fmla="*/ 998834 h 998833"/>
              <a:gd name="connsiteX969" fmla="*/ 1463861 w 1509178"/>
              <a:gd name="connsiteY969" fmla="*/ 998834 h 998833"/>
              <a:gd name="connsiteX970" fmla="*/ 1465367 w 1509178"/>
              <a:gd name="connsiteY970" fmla="*/ 998834 h 998833"/>
              <a:gd name="connsiteX971" fmla="*/ 1466881 w 1509178"/>
              <a:gd name="connsiteY971" fmla="*/ 998834 h 998833"/>
              <a:gd name="connsiteX972" fmla="*/ 1468388 w 1509178"/>
              <a:gd name="connsiteY972" fmla="*/ 998834 h 998833"/>
              <a:gd name="connsiteX973" fmla="*/ 1469902 w 1509178"/>
              <a:gd name="connsiteY973" fmla="*/ 998834 h 998833"/>
              <a:gd name="connsiteX974" fmla="*/ 1471409 w 1509178"/>
              <a:gd name="connsiteY974" fmla="*/ 998834 h 998833"/>
              <a:gd name="connsiteX975" fmla="*/ 1472923 w 1509178"/>
              <a:gd name="connsiteY975" fmla="*/ 998834 h 998833"/>
              <a:gd name="connsiteX976" fmla="*/ 1474429 w 1509178"/>
              <a:gd name="connsiteY976" fmla="*/ 998834 h 998833"/>
              <a:gd name="connsiteX977" fmla="*/ 1475944 w 1509178"/>
              <a:gd name="connsiteY977" fmla="*/ 998834 h 998833"/>
              <a:gd name="connsiteX978" fmla="*/ 1477458 w 1509178"/>
              <a:gd name="connsiteY978" fmla="*/ 998834 h 998833"/>
              <a:gd name="connsiteX979" fmla="*/ 1478964 w 1509178"/>
              <a:gd name="connsiteY979" fmla="*/ 998834 h 998833"/>
              <a:gd name="connsiteX980" fmla="*/ 1480479 w 1509178"/>
              <a:gd name="connsiteY980" fmla="*/ 998834 h 998833"/>
              <a:gd name="connsiteX981" fmla="*/ 1481985 w 1509178"/>
              <a:gd name="connsiteY981" fmla="*/ 998834 h 998833"/>
              <a:gd name="connsiteX982" fmla="*/ 1483499 w 1509178"/>
              <a:gd name="connsiteY982" fmla="*/ 998834 h 998833"/>
              <a:gd name="connsiteX983" fmla="*/ 1485006 w 1509178"/>
              <a:gd name="connsiteY983" fmla="*/ 998834 h 998833"/>
              <a:gd name="connsiteX984" fmla="*/ 1486520 w 1509178"/>
              <a:gd name="connsiteY984" fmla="*/ 998834 h 998833"/>
              <a:gd name="connsiteX985" fmla="*/ 1488026 w 1509178"/>
              <a:gd name="connsiteY985" fmla="*/ 998834 h 998833"/>
              <a:gd name="connsiteX986" fmla="*/ 1489541 w 1509178"/>
              <a:gd name="connsiteY986" fmla="*/ 998834 h 998833"/>
              <a:gd name="connsiteX987" fmla="*/ 1491047 w 1509178"/>
              <a:gd name="connsiteY987" fmla="*/ 998834 h 998833"/>
              <a:gd name="connsiteX988" fmla="*/ 1492561 w 1509178"/>
              <a:gd name="connsiteY988" fmla="*/ 998834 h 998833"/>
              <a:gd name="connsiteX989" fmla="*/ 1494076 w 1509178"/>
              <a:gd name="connsiteY989" fmla="*/ 998834 h 998833"/>
              <a:gd name="connsiteX990" fmla="*/ 1495582 w 1509178"/>
              <a:gd name="connsiteY990" fmla="*/ 998834 h 998833"/>
              <a:gd name="connsiteX991" fmla="*/ 1497096 w 1509178"/>
              <a:gd name="connsiteY991" fmla="*/ 998834 h 998833"/>
              <a:gd name="connsiteX992" fmla="*/ 1498603 w 1509178"/>
              <a:gd name="connsiteY992" fmla="*/ 998834 h 998833"/>
              <a:gd name="connsiteX993" fmla="*/ 1500117 w 1509178"/>
              <a:gd name="connsiteY993" fmla="*/ 998834 h 998833"/>
              <a:gd name="connsiteX994" fmla="*/ 1501623 w 1509178"/>
              <a:gd name="connsiteY994" fmla="*/ 998834 h 998833"/>
              <a:gd name="connsiteX995" fmla="*/ 1503138 w 1509178"/>
              <a:gd name="connsiteY995" fmla="*/ 998834 h 998833"/>
              <a:gd name="connsiteX996" fmla="*/ 1504644 w 1509178"/>
              <a:gd name="connsiteY996" fmla="*/ 998834 h 998833"/>
              <a:gd name="connsiteX997" fmla="*/ 1506158 w 1509178"/>
              <a:gd name="connsiteY997" fmla="*/ 998834 h 998833"/>
              <a:gd name="connsiteX998" fmla="*/ 1507665 w 1509178"/>
              <a:gd name="connsiteY998" fmla="*/ 998834 h 998833"/>
              <a:gd name="connsiteX999" fmla="*/ 1509179 w 1509178"/>
              <a:gd name="connsiteY999" fmla="*/ 998834 h 998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09178" h="998833">
                <a:moveTo>
                  <a:pt x="0" y="0"/>
                </a:moveTo>
                <a:lnTo>
                  <a:pt x="1510" y="86"/>
                </a:lnTo>
                <a:lnTo>
                  <a:pt x="3021" y="172"/>
                </a:lnTo>
                <a:lnTo>
                  <a:pt x="4532" y="258"/>
                </a:lnTo>
                <a:lnTo>
                  <a:pt x="6042" y="345"/>
                </a:lnTo>
                <a:lnTo>
                  <a:pt x="7553" y="433"/>
                </a:lnTo>
                <a:lnTo>
                  <a:pt x="9064" y="521"/>
                </a:lnTo>
                <a:lnTo>
                  <a:pt x="10575" y="609"/>
                </a:lnTo>
                <a:lnTo>
                  <a:pt x="12085" y="698"/>
                </a:lnTo>
                <a:lnTo>
                  <a:pt x="13596" y="787"/>
                </a:lnTo>
                <a:lnTo>
                  <a:pt x="15107" y="877"/>
                </a:lnTo>
                <a:lnTo>
                  <a:pt x="16617" y="967"/>
                </a:lnTo>
                <a:lnTo>
                  <a:pt x="18128" y="1057"/>
                </a:lnTo>
                <a:lnTo>
                  <a:pt x="19638" y="1148"/>
                </a:lnTo>
                <a:lnTo>
                  <a:pt x="21150" y="1240"/>
                </a:lnTo>
                <a:lnTo>
                  <a:pt x="22660" y="1332"/>
                </a:lnTo>
                <a:lnTo>
                  <a:pt x="24171" y="1424"/>
                </a:lnTo>
                <a:lnTo>
                  <a:pt x="25681" y="1517"/>
                </a:lnTo>
                <a:lnTo>
                  <a:pt x="27192" y="1611"/>
                </a:lnTo>
                <a:lnTo>
                  <a:pt x="28703" y="1705"/>
                </a:lnTo>
                <a:lnTo>
                  <a:pt x="30213" y="1799"/>
                </a:lnTo>
                <a:lnTo>
                  <a:pt x="31724" y="1894"/>
                </a:lnTo>
                <a:lnTo>
                  <a:pt x="33235" y="1989"/>
                </a:lnTo>
                <a:lnTo>
                  <a:pt x="34746" y="2085"/>
                </a:lnTo>
                <a:lnTo>
                  <a:pt x="36256" y="2181"/>
                </a:lnTo>
                <a:lnTo>
                  <a:pt x="37767" y="2278"/>
                </a:lnTo>
                <a:lnTo>
                  <a:pt x="39278" y="2376"/>
                </a:lnTo>
                <a:lnTo>
                  <a:pt x="40788" y="2473"/>
                </a:lnTo>
                <a:lnTo>
                  <a:pt x="42299" y="2572"/>
                </a:lnTo>
                <a:lnTo>
                  <a:pt x="43810" y="2671"/>
                </a:lnTo>
                <a:lnTo>
                  <a:pt x="45321" y="2770"/>
                </a:lnTo>
                <a:lnTo>
                  <a:pt x="46831" y="2870"/>
                </a:lnTo>
                <a:lnTo>
                  <a:pt x="48342" y="2970"/>
                </a:lnTo>
                <a:lnTo>
                  <a:pt x="49852" y="3071"/>
                </a:lnTo>
                <a:lnTo>
                  <a:pt x="51363" y="3173"/>
                </a:lnTo>
                <a:lnTo>
                  <a:pt x="52874" y="3275"/>
                </a:lnTo>
                <a:lnTo>
                  <a:pt x="54384" y="3378"/>
                </a:lnTo>
                <a:lnTo>
                  <a:pt x="55895" y="3481"/>
                </a:lnTo>
                <a:lnTo>
                  <a:pt x="57406" y="3584"/>
                </a:lnTo>
                <a:lnTo>
                  <a:pt x="58917" y="3689"/>
                </a:lnTo>
                <a:lnTo>
                  <a:pt x="60427" y="3793"/>
                </a:lnTo>
                <a:lnTo>
                  <a:pt x="61938" y="3899"/>
                </a:lnTo>
                <a:lnTo>
                  <a:pt x="63449" y="4005"/>
                </a:lnTo>
                <a:lnTo>
                  <a:pt x="64959" y="4111"/>
                </a:lnTo>
                <a:lnTo>
                  <a:pt x="66470" y="4218"/>
                </a:lnTo>
                <a:lnTo>
                  <a:pt x="67981" y="4326"/>
                </a:lnTo>
                <a:lnTo>
                  <a:pt x="69492" y="4434"/>
                </a:lnTo>
                <a:lnTo>
                  <a:pt x="71002" y="4542"/>
                </a:lnTo>
                <a:lnTo>
                  <a:pt x="72513" y="4652"/>
                </a:lnTo>
                <a:lnTo>
                  <a:pt x="74024" y="4762"/>
                </a:lnTo>
                <a:lnTo>
                  <a:pt x="75534" y="4872"/>
                </a:lnTo>
                <a:lnTo>
                  <a:pt x="77045" y="4983"/>
                </a:lnTo>
                <a:lnTo>
                  <a:pt x="78555" y="5095"/>
                </a:lnTo>
                <a:lnTo>
                  <a:pt x="80067" y="5207"/>
                </a:lnTo>
                <a:lnTo>
                  <a:pt x="81577" y="5320"/>
                </a:lnTo>
                <a:lnTo>
                  <a:pt x="83088" y="5434"/>
                </a:lnTo>
                <a:lnTo>
                  <a:pt x="84598" y="5548"/>
                </a:lnTo>
                <a:lnTo>
                  <a:pt x="86109" y="5663"/>
                </a:lnTo>
                <a:lnTo>
                  <a:pt x="87620" y="5778"/>
                </a:lnTo>
                <a:lnTo>
                  <a:pt x="89130" y="5894"/>
                </a:lnTo>
                <a:lnTo>
                  <a:pt x="90641" y="6011"/>
                </a:lnTo>
                <a:lnTo>
                  <a:pt x="92152" y="6128"/>
                </a:lnTo>
                <a:lnTo>
                  <a:pt x="93663" y="6246"/>
                </a:lnTo>
                <a:lnTo>
                  <a:pt x="95173" y="6364"/>
                </a:lnTo>
                <a:lnTo>
                  <a:pt x="96684" y="6484"/>
                </a:lnTo>
                <a:lnTo>
                  <a:pt x="98195" y="6604"/>
                </a:lnTo>
                <a:lnTo>
                  <a:pt x="99705" y="6724"/>
                </a:lnTo>
                <a:lnTo>
                  <a:pt x="101216" y="6845"/>
                </a:lnTo>
                <a:lnTo>
                  <a:pt x="102726" y="6967"/>
                </a:lnTo>
                <a:lnTo>
                  <a:pt x="104238" y="7090"/>
                </a:lnTo>
                <a:lnTo>
                  <a:pt x="105748" y="7213"/>
                </a:lnTo>
                <a:lnTo>
                  <a:pt x="107259" y="7337"/>
                </a:lnTo>
                <a:lnTo>
                  <a:pt x="108769" y="7462"/>
                </a:lnTo>
                <a:lnTo>
                  <a:pt x="110280" y="7587"/>
                </a:lnTo>
                <a:lnTo>
                  <a:pt x="111791" y="7713"/>
                </a:lnTo>
                <a:lnTo>
                  <a:pt x="113301" y="7840"/>
                </a:lnTo>
                <a:lnTo>
                  <a:pt x="114812" y="7967"/>
                </a:lnTo>
                <a:lnTo>
                  <a:pt x="116323" y="8095"/>
                </a:lnTo>
                <a:lnTo>
                  <a:pt x="117834" y="8224"/>
                </a:lnTo>
                <a:lnTo>
                  <a:pt x="119344" y="8354"/>
                </a:lnTo>
                <a:lnTo>
                  <a:pt x="120855" y="8484"/>
                </a:lnTo>
                <a:lnTo>
                  <a:pt x="122366" y="8615"/>
                </a:lnTo>
                <a:lnTo>
                  <a:pt x="123876" y="8747"/>
                </a:lnTo>
                <a:lnTo>
                  <a:pt x="125387" y="8879"/>
                </a:lnTo>
                <a:lnTo>
                  <a:pt x="126897" y="9012"/>
                </a:lnTo>
                <a:lnTo>
                  <a:pt x="128409" y="9146"/>
                </a:lnTo>
                <a:lnTo>
                  <a:pt x="129919" y="9281"/>
                </a:lnTo>
                <a:lnTo>
                  <a:pt x="131430" y="9417"/>
                </a:lnTo>
                <a:lnTo>
                  <a:pt x="132940" y="9553"/>
                </a:lnTo>
                <a:lnTo>
                  <a:pt x="134451" y="9690"/>
                </a:lnTo>
                <a:lnTo>
                  <a:pt x="135962" y="9828"/>
                </a:lnTo>
                <a:lnTo>
                  <a:pt x="137472" y="9967"/>
                </a:lnTo>
                <a:lnTo>
                  <a:pt x="138983" y="10106"/>
                </a:lnTo>
                <a:lnTo>
                  <a:pt x="140494" y="10246"/>
                </a:lnTo>
                <a:lnTo>
                  <a:pt x="142005" y="10388"/>
                </a:lnTo>
                <a:lnTo>
                  <a:pt x="143515" y="10529"/>
                </a:lnTo>
                <a:lnTo>
                  <a:pt x="145026" y="10672"/>
                </a:lnTo>
                <a:lnTo>
                  <a:pt x="146537" y="10816"/>
                </a:lnTo>
                <a:lnTo>
                  <a:pt x="148047" y="10960"/>
                </a:lnTo>
                <a:lnTo>
                  <a:pt x="149558" y="11105"/>
                </a:lnTo>
                <a:lnTo>
                  <a:pt x="151069" y="11251"/>
                </a:lnTo>
                <a:lnTo>
                  <a:pt x="152580" y="11398"/>
                </a:lnTo>
                <a:lnTo>
                  <a:pt x="154090" y="11546"/>
                </a:lnTo>
                <a:lnTo>
                  <a:pt x="155600" y="11694"/>
                </a:lnTo>
                <a:lnTo>
                  <a:pt x="157111" y="11844"/>
                </a:lnTo>
                <a:lnTo>
                  <a:pt x="158622" y="11994"/>
                </a:lnTo>
                <a:lnTo>
                  <a:pt x="160133" y="12145"/>
                </a:lnTo>
                <a:lnTo>
                  <a:pt x="161643" y="12297"/>
                </a:lnTo>
                <a:lnTo>
                  <a:pt x="163154" y="12450"/>
                </a:lnTo>
                <a:lnTo>
                  <a:pt x="164665" y="12604"/>
                </a:lnTo>
                <a:lnTo>
                  <a:pt x="166176" y="12760"/>
                </a:lnTo>
                <a:lnTo>
                  <a:pt x="167686" y="12915"/>
                </a:lnTo>
                <a:lnTo>
                  <a:pt x="169197" y="13071"/>
                </a:lnTo>
                <a:lnTo>
                  <a:pt x="170708" y="13229"/>
                </a:lnTo>
                <a:lnTo>
                  <a:pt x="172218" y="13388"/>
                </a:lnTo>
                <a:lnTo>
                  <a:pt x="173729" y="13547"/>
                </a:lnTo>
                <a:lnTo>
                  <a:pt x="175240" y="13707"/>
                </a:lnTo>
                <a:lnTo>
                  <a:pt x="176751" y="13869"/>
                </a:lnTo>
                <a:lnTo>
                  <a:pt x="178261" y="14031"/>
                </a:lnTo>
                <a:lnTo>
                  <a:pt x="179771" y="14194"/>
                </a:lnTo>
                <a:lnTo>
                  <a:pt x="181283" y="14358"/>
                </a:lnTo>
                <a:lnTo>
                  <a:pt x="182793" y="14523"/>
                </a:lnTo>
                <a:lnTo>
                  <a:pt x="184304" y="14690"/>
                </a:lnTo>
                <a:lnTo>
                  <a:pt x="185814" y="14857"/>
                </a:lnTo>
                <a:lnTo>
                  <a:pt x="187326" y="15025"/>
                </a:lnTo>
                <a:lnTo>
                  <a:pt x="188836" y="15194"/>
                </a:lnTo>
                <a:lnTo>
                  <a:pt x="190347" y="15364"/>
                </a:lnTo>
                <a:lnTo>
                  <a:pt x="191857" y="15536"/>
                </a:lnTo>
                <a:lnTo>
                  <a:pt x="193368" y="15709"/>
                </a:lnTo>
                <a:lnTo>
                  <a:pt x="194879" y="15881"/>
                </a:lnTo>
                <a:lnTo>
                  <a:pt x="196389" y="16056"/>
                </a:lnTo>
                <a:lnTo>
                  <a:pt x="197900" y="16231"/>
                </a:lnTo>
                <a:lnTo>
                  <a:pt x="199411" y="16408"/>
                </a:lnTo>
                <a:lnTo>
                  <a:pt x="200922" y="16585"/>
                </a:lnTo>
                <a:lnTo>
                  <a:pt x="202432" y="16764"/>
                </a:lnTo>
                <a:lnTo>
                  <a:pt x="203943" y="16944"/>
                </a:lnTo>
                <a:lnTo>
                  <a:pt x="205454" y="17125"/>
                </a:lnTo>
                <a:lnTo>
                  <a:pt x="206964" y="17307"/>
                </a:lnTo>
                <a:lnTo>
                  <a:pt x="208475" y="17490"/>
                </a:lnTo>
                <a:lnTo>
                  <a:pt x="209985" y="17674"/>
                </a:lnTo>
                <a:lnTo>
                  <a:pt x="211497" y="17859"/>
                </a:lnTo>
                <a:lnTo>
                  <a:pt x="213007" y="18045"/>
                </a:lnTo>
                <a:lnTo>
                  <a:pt x="214517" y="18233"/>
                </a:lnTo>
                <a:lnTo>
                  <a:pt x="216028" y="18422"/>
                </a:lnTo>
                <a:lnTo>
                  <a:pt x="217539" y="18612"/>
                </a:lnTo>
                <a:lnTo>
                  <a:pt x="219050" y="18803"/>
                </a:lnTo>
                <a:lnTo>
                  <a:pt x="220560" y="18995"/>
                </a:lnTo>
                <a:lnTo>
                  <a:pt x="222071" y="19189"/>
                </a:lnTo>
                <a:lnTo>
                  <a:pt x="223582" y="19384"/>
                </a:lnTo>
                <a:lnTo>
                  <a:pt x="225093" y="19580"/>
                </a:lnTo>
                <a:lnTo>
                  <a:pt x="226603" y="19777"/>
                </a:lnTo>
                <a:lnTo>
                  <a:pt x="228114" y="19975"/>
                </a:lnTo>
                <a:lnTo>
                  <a:pt x="229625" y="20175"/>
                </a:lnTo>
                <a:lnTo>
                  <a:pt x="231135" y="20376"/>
                </a:lnTo>
                <a:lnTo>
                  <a:pt x="232646" y="20578"/>
                </a:lnTo>
                <a:lnTo>
                  <a:pt x="234157" y="20782"/>
                </a:lnTo>
                <a:lnTo>
                  <a:pt x="235668" y="20986"/>
                </a:lnTo>
                <a:lnTo>
                  <a:pt x="237178" y="21192"/>
                </a:lnTo>
                <a:lnTo>
                  <a:pt x="238688" y="21399"/>
                </a:lnTo>
                <a:lnTo>
                  <a:pt x="240199" y="21608"/>
                </a:lnTo>
                <a:lnTo>
                  <a:pt x="241710" y="21818"/>
                </a:lnTo>
                <a:lnTo>
                  <a:pt x="243221" y="22030"/>
                </a:lnTo>
                <a:lnTo>
                  <a:pt x="244731" y="22242"/>
                </a:lnTo>
                <a:lnTo>
                  <a:pt x="246242" y="22456"/>
                </a:lnTo>
                <a:lnTo>
                  <a:pt x="247753" y="22671"/>
                </a:lnTo>
                <a:lnTo>
                  <a:pt x="249263" y="22888"/>
                </a:lnTo>
                <a:lnTo>
                  <a:pt x="250774" y="23106"/>
                </a:lnTo>
                <a:lnTo>
                  <a:pt x="252285" y="23326"/>
                </a:lnTo>
                <a:lnTo>
                  <a:pt x="253796" y="23546"/>
                </a:lnTo>
                <a:lnTo>
                  <a:pt x="255306" y="23769"/>
                </a:lnTo>
                <a:lnTo>
                  <a:pt x="256817" y="23993"/>
                </a:lnTo>
                <a:lnTo>
                  <a:pt x="258328" y="24217"/>
                </a:lnTo>
                <a:lnTo>
                  <a:pt x="259839" y="24445"/>
                </a:lnTo>
                <a:lnTo>
                  <a:pt x="261349" y="24673"/>
                </a:lnTo>
                <a:lnTo>
                  <a:pt x="262859" y="24902"/>
                </a:lnTo>
                <a:lnTo>
                  <a:pt x="264371" y="25133"/>
                </a:lnTo>
                <a:lnTo>
                  <a:pt x="265881" y="25366"/>
                </a:lnTo>
                <a:lnTo>
                  <a:pt x="267392" y="25600"/>
                </a:lnTo>
                <a:lnTo>
                  <a:pt x="268902" y="25835"/>
                </a:lnTo>
                <a:lnTo>
                  <a:pt x="270414" y="26073"/>
                </a:lnTo>
                <a:lnTo>
                  <a:pt x="271924" y="26312"/>
                </a:lnTo>
                <a:lnTo>
                  <a:pt x="273434" y="26552"/>
                </a:lnTo>
                <a:lnTo>
                  <a:pt x="274945" y="26793"/>
                </a:lnTo>
                <a:lnTo>
                  <a:pt x="276456" y="27037"/>
                </a:lnTo>
                <a:lnTo>
                  <a:pt x="277967" y="27282"/>
                </a:lnTo>
                <a:lnTo>
                  <a:pt x="279477" y="27529"/>
                </a:lnTo>
                <a:lnTo>
                  <a:pt x="280988" y="27777"/>
                </a:lnTo>
                <a:lnTo>
                  <a:pt x="282499" y="28027"/>
                </a:lnTo>
                <a:lnTo>
                  <a:pt x="284010" y="28279"/>
                </a:lnTo>
                <a:lnTo>
                  <a:pt x="285520" y="28532"/>
                </a:lnTo>
                <a:lnTo>
                  <a:pt x="287030" y="28787"/>
                </a:lnTo>
                <a:lnTo>
                  <a:pt x="288542" y="29043"/>
                </a:lnTo>
                <a:lnTo>
                  <a:pt x="290052" y="29302"/>
                </a:lnTo>
                <a:lnTo>
                  <a:pt x="291563" y="29562"/>
                </a:lnTo>
                <a:lnTo>
                  <a:pt x="293073" y="29824"/>
                </a:lnTo>
                <a:lnTo>
                  <a:pt x="294585" y="30087"/>
                </a:lnTo>
                <a:lnTo>
                  <a:pt x="296095" y="30353"/>
                </a:lnTo>
                <a:lnTo>
                  <a:pt x="297605" y="30620"/>
                </a:lnTo>
                <a:lnTo>
                  <a:pt x="299116" y="30888"/>
                </a:lnTo>
                <a:lnTo>
                  <a:pt x="300627" y="31159"/>
                </a:lnTo>
                <a:lnTo>
                  <a:pt x="302138" y="31432"/>
                </a:lnTo>
                <a:lnTo>
                  <a:pt x="303648" y="31706"/>
                </a:lnTo>
                <a:lnTo>
                  <a:pt x="305159" y="31983"/>
                </a:lnTo>
                <a:lnTo>
                  <a:pt x="306670" y="32261"/>
                </a:lnTo>
                <a:lnTo>
                  <a:pt x="308180" y="32541"/>
                </a:lnTo>
                <a:lnTo>
                  <a:pt x="309691" y="32823"/>
                </a:lnTo>
                <a:lnTo>
                  <a:pt x="311202" y="33107"/>
                </a:lnTo>
                <a:lnTo>
                  <a:pt x="312713" y="33392"/>
                </a:lnTo>
                <a:lnTo>
                  <a:pt x="314223" y="33680"/>
                </a:lnTo>
                <a:lnTo>
                  <a:pt x="315734" y="33969"/>
                </a:lnTo>
                <a:lnTo>
                  <a:pt x="317244" y="34261"/>
                </a:lnTo>
                <a:lnTo>
                  <a:pt x="318756" y="34555"/>
                </a:lnTo>
                <a:lnTo>
                  <a:pt x="320266" y="34850"/>
                </a:lnTo>
                <a:lnTo>
                  <a:pt x="321776" y="35148"/>
                </a:lnTo>
                <a:lnTo>
                  <a:pt x="323287" y="35447"/>
                </a:lnTo>
                <a:lnTo>
                  <a:pt x="324798" y="35749"/>
                </a:lnTo>
                <a:lnTo>
                  <a:pt x="326309" y="36053"/>
                </a:lnTo>
                <a:lnTo>
                  <a:pt x="327819" y="36359"/>
                </a:lnTo>
                <a:lnTo>
                  <a:pt x="329330" y="36667"/>
                </a:lnTo>
                <a:lnTo>
                  <a:pt x="330841" y="36978"/>
                </a:lnTo>
                <a:lnTo>
                  <a:pt x="332351" y="37290"/>
                </a:lnTo>
                <a:lnTo>
                  <a:pt x="333862" y="37604"/>
                </a:lnTo>
                <a:lnTo>
                  <a:pt x="335373" y="37921"/>
                </a:lnTo>
                <a:lnTo>
                  <a:pt x="336884" y="38240"/>
                </a:lnTo>
                <a:lnTo>
                  <a:pt x="338394" y="38561"/>
                </a:lnTo>
                <a:lnTo>
                  <a:pt x="339905" y="38884"/>
                </a:lnTo>
                <a:lnTo>
                  <a:pt x="341416" y="39210"/>
                </a:lnTo>
                <a:lnTo>
                  <a:pt x="342926" y="39538"/>
                </a:lnTo>
                <a:lnTo>
                  <a:pt x="344437" y="39868"/>
                </a:lnTo>
                <a:lnTo>
                  <a:pt x="345947" y="40201"/>
                </a:lnTo>
                <a:lnTo>
                  <a:pt x="347459" y="40536"/>
                </a:lnTo>
                <a:lnTo>
                  <a:pt x="348969" y="40873"/>
                </a:lnTo>
                <a:lnTo>
                  <a:pt x="350480" y="41212"/>
                </a:lnTo>
                <a:lnTo>
                  <a:pt x="351990" y="41555"/>
                </a:lnTo>
                <a:lnTo>
                  <a:pt x="353501" y="41899"/>
                </a:lnTo>
                <a:lnTo>
                  <a:pt x="355012" y="42246"/>
                </a:lnTo>
                <a:lnTo>
                  <a:pt x="356522" y="42595"/>
                </a:lnTo>
                <a:lnTo>
                  <a:pt x="358033" y="42947"/>
                </a:lnTo>
                <a:lnTo>
                  <a:pt x="359544" y="43301"/>
                </a:lnTo>
                <a:lnTo>
                  <a:pt x="361055" y="43658"/>
                </a:lnTo>
                <a:lnTo>
                  <a:pt x="362565" y="44018"/>
                </a:lnTo>
                <a:lnTo>
                  <a:pt x="364076" y="44380"/>
                </a:lnTo>
                <a:lnTo>
                  <a:pt x="365587" y="44745"/>
                </a:lnTo>
                <a:lnTo>
                  <a:pt x="367097" y="45112"/>
                </a:lnTo>
                <a:lnTo>
                  <a:pt x="368608" y="45482"/>
                </a:lnTo>
                <a:lnTo>
                  <a:pt x="370118" y="45854"/>
                </a:lnTo>
                <a:lnTo>
                  <a:pt x="371630" y="46229"/>
                </a:lnTo>
                <a:lnTo>
                  <a:pt x="373140" y="46607"/>
                </a:lnTo>
                <a:lnTo>
                  <a:pt x="374651" y="46988"/>
                </a:lnTo>
                <a:lnTo>
                  <a:pt x="376161" y="47372"/>
                </a:lnTo>
                <a:lnTo>
                  <a:pt x="377673" y="47757"/>
                </a:lnTo>
                <a:lnTo>
                  <a:pt x="379183" y="48146"/>
                </a:lnTo>
                <a:lnTo>
                  <a:pt x="380693" y="48538"/>
                </a:lnTo>
                <a:lnTo>
                  <a:pt x="382204" y="48933"/>
                </a:lnTo>
                <a:lnTo>
                  <a:pt x="383715" y="49331"/>
                </a:lnTo>
                <a:lnTo>
                  <a:pt x="385226" y="49731"/>
                </a:lnTo>
                <a:lnTo>
                  <a:pt x="386736" y="50134"/>
                </a:lnTo>
                <a:lnTo>
                  <a:pt x="388247" y="50540"/>
                </a:lnTo>
                <a:lnTo>
                  <a:pt x="389758" y="50949"/>
                </a:lnTo>
                <a:lnTo>
                  <a:pt x="391268" y="51362"/>
                </a:lnTo>
                <a:lnTo>
                  <a:pt x="392779" y="51777"/>
                </a:lnTo>
                <a:lnTo>
                  <a:pt x="394289" y="52196"/>
                </a:lnTo>
                <a:lnTo>
                  <a:pt x="395801" y="52617"/>
                </a:lnTo>
                <a:lnTo>
                  <a:pt x="397311" y="53041"/>
                </a:lnTo>
                <a:lnTo>
                  <a:pt x="398822" y="53469"/>
                </a:lnTo>
                <a:lnTo>
                  <a:pt x="400332" y="53900"/>
                </a:lnTo>
                <a:lnTo>
                  <a:pt x="401843" y="54334"/>
                </a:lnTo>
                <a:lnTo>
                  <a:pt x="403354" y="54772"/>
                </a:lnTo>
                <a:lnTo>
                  <a:pt x="404864" y="55212"/>
                </a:lnTo>
                <a:lnTo>
                  <a:pt x="406375" y="55656"/>
                </a:lnTo>
                <a:lnTo>
                  <a:pt x="407886" y="56103"/>
                </a:lnTo>
                <a:lnTo>
                  <a:pt x="409397" y="56553"/>
                </a:lnTo>
                <a:lnTo>
                  <a:pt x="410907" y="57007"/>
                </a:lnTo>
                <a:lnTo>
                  <a:pt x="412418" y="57464"/>
                </a:lnTo>
                <a:lnTo>
                  <a:pt x="413929" y="57925"/>
                </a:lnTo>
                <a:lnTo>
                  <a:pt x="415439" y="58389"/>
                </a:lnTo>
                <a:lnTo>
                  <a:pt x="416950" y="58856"/>
                </a:lnTo>
                <a:lnTo>
                  <a:pt x="418461" y="59328"/>
                </a:lnTo>
                <a:lnTo>
                  <a:pt x="419972" y="59802"/>
                </a:lnTo>
                <a:lnTo>
                  <a:pt x="421482" y="60280"/>
                </a:lnTo>
                <a:lnTo>
                  <a:pt x="422993" y="60762"/>
                </a:lnTo>
                <a:lnTo>
                  <a:pt x="424504" y="61248"/>
                </a:lnTo>
                <a:lnTo>
                  <a:pt x="426014" y="61736"/>
                </a:lnTo>
                <a:lnTo>
                  <a:pt x="427525" y="62229"/>
                </a:lnTo>
                <a:lnTo>
                  <a:pt x="429035" y="62725"/>
                </a:lnTo>
                <a:lnTo>
                  <a:pt x="430547" y="63226"/>
                </a:lnTo>
                <a:lnTo>
                  <a:pt x="432057" y="63730"/>
                </a:lnTo>
                <a:lnTo>
                  <a:pt x="433568" y="64238"/>
                </a:lnTo>
                <a:lnTo>
                  <a:pt x="435078" y="64750"/>
                </a:lnTo>
                <a:lnTo>
                  <a:pt x="436589" y="65265"/>
                </a:lnTo>
                <a:lnTo>
                  <a:pt x="438100" y="65785"/>
                </a:lnTo>
                <a:lnTo>
                  <a:pt x="439610" y="66309"/>
                </a:lnTo>
                <a:lnTo>
                  <a:pt x="441121" y="66836"/>
                </a:lnTo>
                <a:lnTo>
                  <a:pt x="442632" y="67368"/>
                </a:lnTo>
                <a:lnTo>
                  <a:pt x="444143" y="67903"/>
                </a:lnTo>
                <a:lnTo>
                  <a:pt x="445653" y="68443"/>
                </a:lnTo>
                <a:lnTo>
                  <a:pt x="447164" y="68987"/>
                </a:lnTo>
                <a:lnTo>
                  <a:pt x="448675" y="69536"/>
                </a:lnTo>
                <a:lnTo>
                  <a:pt x="450185" y="70088"/>
                </a:lnTo>
                <a:lnTo>
                  <a:pt x="451696" y="70644"/>
                </a:lnTo>
                <a:lnTo>
                  <a:pt x="453206" y="71205"/>
                </a:lnTo>
                <a:lnTo>
                  <a:pt x="454718" y="71771"/>
                </a:lnTo>
                <a:lnTo>
                  <a:pt x="456228" y="72340"/>
                </a:lnTo>
                <a:lnTo>
                  <a:pt x="457739" y="72915"/>
                </a:lnTo>
                <a:lnTo>
                  <a:pt x="459249" y="73494"/>
                </a:lnTo>
                <a:lnTo>
                  <a:pt x="460760" y="74076"/>
                </a:lnTo>
                <a:lnTo>
                  <a:pt x="462271" y="74664"/>
                </a:lnTo>
                <a:lnTo>
                  <a:pt x="463781" y="75257"/>
                </a:lnTo>
                <a:lnTo>
                  <a:pt x="465292" y="75853"/>
                </a:lnTo>
                <a:lnTo>
                  <a:pt x="466803" y="76455"/>
                </a:lnTo>
                <a:lnTo>
                  <a:pt x="468314" y="77061"/>
                </a:lnTo>
                <a:lnTo>
                  <a:pt x="469824" y="77672"/>
                </a:lnTo>
                <a:lnTo>
                  <a:pt x="471335" y="78288"/>
                </a:lnTo>
                <a:lnTo>
                  <a:pt x="472846" y="78908"/>
                </a:lnTo>
                <a:lnTo>
                  <a:pt x="474356" y="79533"/>
                </a:lnTo>
                <a:lnTo>
                  <a:pt x="475867" y="80164"/>
                </a:lnTo>
                <a:lnTo>
                  <a:pt x="477380" y="80799"/>
                </a:lnTo>
                <a:lnTo>
                  <a:pt x="478886" y="81439"/>
                </a:lnTo>
                <a:lnTo>
                  <a:pt x="480401" y="82085"/>
                </a:lnTo>
                <a:lnTo>
                  <a:pt x="481907" y="82735"/>
                </a:lnTo>
                <a:lnTo>
                  <a:pt x="483421" y="83391"/>
                </a:lnTo>
                <a:lnTo>
                  <a:pt x="484928" y="84052"/>
                </a:lnTo>
                <a:lnTo>
                  <a:pt x="486442" y="84718"/>
                </a:lnTo>
                <a:lnTo>
                  <a:pt x="487956" y="85389"/>
                </a:lnTo>
                <a:lnTo>
                  <a:pt x="489463" y="86066"/>
                </a:lnTo>
                <a:lnTo>
                  <a:pt x="490977" y="86747"/>
                </a:lnTo>
                <a:lnTo>
                  <a:pt x="492483" y="87435"/>
                </a:lnTo>
                <a:lnTo>
                  <a:pt x="493998" y="88128"/>
                </a:lnTo>
                <a:lnTo>
                  <a:pt x="495504" y="88827"/>
                </a:lnTo>
                <a:lnTo>
                  <a:pt x="497018" y="89530"/>
                </a:lnTo>
                <a:lnTo>
                  <a:pt x="498525" y="90240"/>
                </a:lnTo>
                <a:lnTo>
                  <a:pt x="500039" y="90955"/>
                </a:lnTo>
                <a:lnTo>
                  <a:pt x="501545" y="91676"/>
                </a:lnTo>
                <a:lnTo>
                  <a:pt x="503060" y="92403"/>
                </a:lnTo>
                <a:lnTo>
                  <a:pt x="504574" y="93135"/>
                </a:lnTo>
                <a:lnTo>
                  <a:pt x="506080" y="93874"/>
                </a:lnTo>
                <a:lnTo>
                  <a:pt x="507595" y="94619"/>
                </a:lnTo>
                <a:lnTo>
                  <a:pt x="509101" y="95369"/>
                </a:lnTo>
                <a:lnTo>
                  <a:pt x="510615" y="96125"/>
                </a:lnTo>
                <a:lnTo>
                  <a:pt x="512122" y="96888"/>
                </a:lnTo>
                <a:lnTo>
                  <a:pt x="513636" y="97656"/>
                </a:lnTo>
                <a:lnTo>
                  <a:pt x="515142" y="98431"/>
                </a:lnTo>
                <a:lnTo>
                  <a:pt x="516657" y="99212"/>
                </a:lnTo>
                <a:lnTo>
                  <a:pt x="518163" y="99999"/>
                </a:lnTo>
                <a:lnTo>
                  <a:pt x="519677" y="100793"/>
                </a:lnTo>
                <a:lnTo>
                  <a:pt x="521184" y="101593"/>
                </a:lnTo>
                <a:lnTo>
                  <a:pt x="522698" y="102400"/>
                </a:lnTo>
                <a:lnTo>
                  <a:pt x="524212" y="103213"/>
                </a:lnTo>
                <a:lnTo>
                  <a:pt x="525719" y="104033"/>
                </a:lnTo>
                <a:lnTo>
                  <a:pt x="527233" y="104859"/>
                </a:lnTo>
                <a:lnTo>
                  <a:pt x="528740" y="105692"/>
                </a:lnTo>
                <a:lnTo>
                  <a:pt x="530254" y="106531"/>
                </a:lnTo>
                <a:lnTo>
                  <a:pt x="531760" y="107379"/>
                </a:lnTo>
                <a:lnTo>
                  <a:pt x="533275" y="108232"/>
                </a:lnTo>
                <a:lnTo>
                  <a:pt x="534781" y="109092"/>
                </a:lnTo>
                <a:lnTo>
                  <a:pt x="536295" y="109960"/>
                </a:lnTo>
                <a:lnTo>
                  <a:pt x="537802" y="110835"/>
                </a:lnTo>
                <a:lnTo>
                  <a:pt x="539316" y="111716"/>
                </a:lnTo>
                <a:lnTo>
                  <a:pt x="540830" y="112605"/>
                </a:lnTo>
                <a:lnTo>
                  <a:pt x="542337" y="113501"/>
                </a:lnTo>
                <a:lnTo>
                  <a:pt x="543851" y="114404"/>
                </a:lnTo>
                <a:lnTo>
                  <a:pt x="545357" y="115315"/>
                </a:lnTo>
                <a:lnTo>
                  <a:pt x="546872" y="116234"/>
                </a:lnTo>
                <a:lnTo>
                  <a:pt x="548378" y="117160"/>
                </a:lnTo>
                <a:lnTo>
                  <a:pt x="549892" y="118093"/>
                </a:lnTo>
                <a:lnTo>
                  <a:pt x="551399" y="119034"/>
                </a:lnTo>
                <a:lnTo>
                  <a:pt x="552913" y="119983"/>
                </a:lnTo>
                <a:lnTo>
                  <a:pt x="554419" y="120939"/>
                </a:lnTo>
                <a:lnTo>
                  <a:pt x="555934" y="121904"/>
                </a:lnTo>
                <a:lnTo>
                  <a:pt x="557448" y="122876"/>
                </a:lnTo>
                <a:lnTo>
                  <a:pt x="558954" y="123856"/>
                </a:lnTo>
                <a:lnTo>
                  <a:pt x="560469" y="124844"/>
                </a:lnTo>
                <a:lnTo>
                  <a:pt x="561975" y="125841"/>
                </a:lnTo>
                <a:lnTo>
                  <a:pt x="563489" y="126845"/>
                </a:lnTo>
                <a:lnTo>
                  <a:pt x="564996" y="127858"/>
                </a:lnTo>
                <a:lnTo>
                  <a:pt x="566510" y="128879"/>
                </a:lnTo>
                <a:lnTo>
                  <a:pt x="568016" y="129909"/>
                </a:lnTo>
                <a:lnTo>
                  <a:pt x="569531" y="130946"/>
                </a:lnTo>
                <a:lnTo>
                  <a:pt x="571037" y="131993"/>
                </a:lnTo>
                <a:lnTo>
                  <a:pt x="572551" y="133048"/>
                </a:lnTo>
                <a:lnTo>
                  <a:pt x="574066" y="134112"/>
                </a:lnTo>
                <a:lnTo>
                  <a:pt x="575572" y="135185"/>
                </a:lnTo>
                <a:lnTo>
                  <a:pt x="577086" y="136267"/>
                </a:lnTo>
                <a:lnTo>
                  <a:pt x="578593" y="137357"/>
                </a:lnTo>
                <a:lnTo>
                  <a:pt x="580107" y="138456"/>
                </a:lnTo>
                <a:lnTo>
                  <a:pt x="581613" y="139565"/>
                </a:lnTo>
                <a:lnTo>
                  <a:pt x="583128" y="140682"/>
                </a:lnTo>
                <a:lnTo>
                  <a:pt x="584634" y="141808"/>
                </a:lnTo>
                <a:lnTo>
                  <a:pt x="586148" y="142945"/>
                </a:lnTo>
                <a:lnTo>
                  <a:pt x="587655" y="144090"/>
                </a:lnTo>
                <a:lnTo>
                  <a:pt x="589169" y="145245"/>
                </a:lnTo>
                <a:lnTo>
                  <a:pt x="590676" y="146409"/>
                </a:lnTo>
                <a:lnTo>
                  <a:pt x="592190" y="147583"/>
                </a:lnTo>
                <a:lnTo>
                  <a:pt x="593704" y="148766"/>
                </a:lnTo>
                <a:lnTo>
                  <a:pt x="595210" y="149960"/>
                </a:lnTo>
                <a:lnTo>
                  <a:pt x="596725" y="151163"/>
                </a:lnTo>
                <a:lnTo>
                  <a:pt x="598231" y="152376"/>
                </a:lnTo>
                <a:lnTo>
                  <a:pt x="599746" y="153599"/>
                </a:lnTo>
                <a:lnTo>
                  <a:pt x="601252" y="154832"/>
                </a:lnTo>
                <a:lnTo>
                  <a:pt x="602766" y="156075"/>
                </a:lnTo>
                <a:lnTo>
                  <a:pt x="604273" y="157329"/>
                </a:lnTo>
                <a:lnTo>
                  <a:pt x="605787" y="158593"/>
                </a:lnTo>
                <a:lnTo>
                  <a:pt x="607293" y="159868"/>
                </a:lnTo>
                <a:lnTo>
                  <a:pt x="608808" y="161152"/>
                </a:lnTo>
                <a:lnTo>
                  <a:pt x="610322" y="162448"/>
                </a:lnTo>
                <a:lnTo>
                  <a:pt x="611828" y="163753"/>
                </a:lnTo>
                <a:lnTo>
                  <a:pt x="613343" y="165070"/>
                </a:lnTo>
                <a:lnTo>
                  <a:pt x="614849" y="166398"/>
                </a:lnTo>
                <a:lnTo>
                  <a:pt x="616363" y="167736"/>
                </a:lnTo>
                <a:lnTo>
                  <a:pt x="617870" y="169085"/>
                </a:lnTo>
                <a:lnTo>
                  <a:pt x="619384" y="170446"/>
                </a:lnTo>
                <a:lnTo>
                  <a:pt x="620890" y="171817"/>
                </a:lnTo>
                <a:lnTo>
                  <a:pt x="622405" y="173200"/>
                </a:lnTo>
                <a:lnTo>
                  <a:pt x="623911" y="174595"/>
                </a:lnTo>
                <a:lnTo>
                  <a:pt x="625425" y="176000"/>
                </a:lnTo>
                <a:lnTo>
                  <a:pt x="626940" y="177417"/>
                </a:lnTo>
                <a:lnTo>
                  <a:pt x="628446" y="178846"/>
                </a:lnTo>
                <a:lnTo>
                  <a:pt x="629960" y="180286"/>
                </a:lnTo>
                <a:lnTo>
                  <a:pt x="631467" y="181739"/>
                </a:lnTo>
                <a:lnTo>
                  <a:pt x="632981" y="183203"/>
                </a:lnTo>
                <a:lnTo>
                  <a:pt x="634487" y="184678"/>
                </a:lnTo>
                <a:lnTo>
                  <a:pt x="636002" y="186166"/>
                </a:lnTo>
                <a:lnTo>
                  <a:pt x="637508" y="187666"/>
                </a:lnTo>
                <a:lnTo>
                  <a:pt x="639022" y="189179"/>
                </a:lnTo>
                <a:lnTo>
                  <a:pt x="640529" y="190703"/>
                </a:lnTo>
                <a:lnTo>
                  <a:pt x="642043" y="192240"/>
                </a:lnTo>
                <a:lnTo>
                  <a:pt x="643557" y="193789"/>
                </a:lnTo>
                <a:lnTo>
                  <a:pt x="645064" y="195351"/>
                </a:lnTo>
                <a:lnTo>
                  <a:pt x="646578" y="196925"/>
                </a:lnTo>
                <a:lnTo>
                  <a:pt x="648085" y="198513"/>
                </a:lnTo>
                <a:lnTo>
                  <a:pt x="649599" y="200112"/>
                </a:lnTo>
                <a:lnTo>
                  <a:pt x="651105" y="201725"/>
                </a:lnTo>
                <a:lnTo>
                  <a:pt x="652619" y="203351"/>
                </a:lnTo>
                <a:lnTo>
                  <a:pt x="654126" y="204990"/>
                </a:lnTo>
                <a:lnTo>
                  <a:pt x="655640" y="206642"/>
                </a:lnTo>
                <a:lnTo>
                  <a:pt x="657147" y="208307"/>
                </a:lnTo>
                <a:lnTo>
                  <a:pt x="658661" y="209986"/>
                </a:lnTo>
                <a:lnTo>
                  <a:pt x="660167" y="211678"/>
                </a:lnTo>
                <a:lnTo>
                  <a:pt x="661682" y="213384"/>
                </a:lnTo>
                <a:lnTo>
                  <a:pt x="663196" y="215103"/>
                </a:lnTo>
                <a:lnTo>
                  <a:pt x="664702" y="216836"/>
                </a:lnTo>
                <a:lnTo>
                  <a:pt x="666217" y="218582"/>
                </a:lnTo>
                <a:lnTo>
                  <a:pt x="667723" y="220343"/>
                </a:lnTo>
                <a:lnTo>
                  <a:pt x="669237" y="222117"/>
                </a:lnTo>
                <a:lnTo>
                  <a:pt x="670744" y="223905"/>
                </a:lnTo>
                <a:lnTo>
                  <a:pt x="672258" y="225707"/>
                </a:lnTo>
                <a:lnTo>
                  <a:pt x="673764" y="227525"/>
                </a:lnTo>
                <a:lnTo>
                  <a:pt x="675279" y="229355"/>
                </a:lnTo>
                <a:lnTo>
                  <a:pt x="676785" y="231200"/>
                </a:lnTo>
                <a:lnTo>
                  <a:pt x="678299" y="233060"/>
                </a:lnTo>
                <a:lnTo>
                  <a:pt x="679814" y="234935"/>
                </a:lnTo>
                <a:lnTo>
                  <a:pt x="681320" y="236823"/>
                </a:lnTo>
                <a:lnTo>
                  <a:pt x="682834" y="238727"/>
                </a:lnTo>
                <a:lnTo>
                  <a:pt x="684341" y="240645"/>
                </a:lnTo>
                <a:lnTo>
                  <a:pt x="685855" y="242578"/>
                </a:lnTo>
                <a:lnTo>
                  <a:pt x="687361" y="244526"/>
                </a:lnTo>
                <a:lnTo>
                  <a:pt x="688876" y="246489"/>
                </a:lnTo>
                <a:lnTo>
                  <a:pt x="690382" y="248467"/>
                </a:lnTo>
                <a:lnTo>
                  <a:pt x="691896" y="250460"/>
                </a:lnTo>
                <a:lnTo>
                  <a:pt x="693403" y="252469"/>
                </a:lnTo>
                <a:lnTo>
                  <a:pt x="694917" y="254492"/>
                </a:lnTo>
                <a:lnTo>
                  <a:pt x="696431" y="256531"/>
                </a:lnTo>
                <a:lnTo>
                  <a:pt x="697938" y="258586"/>
                </a:lnTo>
                <a:lnTo>
                  <a:pt x="699452" y="260656"/>
                </a:lnTo>
                <a:lnTo>
                  <a:pt x="700958" y="262742"/>
                </a:lnTo>
                <a:lnTo>
                  <a:pt x="702473" y="264842"/>
                </a:lnTo>
                <a:lnTo>
                  <a:pt x="703979" y="266959"/>
                </a:lnTo>
                <a:lnTo>
                  <a:pt x="705493" y="269092"/>
                </a:lnTo>
                <a:lnTo>
                  <a:pt x="707000" y="271241"/>
                </a:lnTo>
                <a:lnTo>
                  <a:pt x="708514" y="273406"/>
                </a:lnTo>
                <a:lnTo>
                  <a:pt x="710020" y="275586"/>
                </a:lnTo>
                <a:lnTo>
                  <a:pt x="711535" y="277783"/>
                </a:lnTo>
                <a:lnTo>
                  <a:pt x="713049" y="279995"/>
                </a:lnTo>
                <a:lnTo>
                  <a:pt x="714555" y="282224"/>
                </a:lnTo>
                <a:lnTo>
                  <a:pt x="716070" y="284469"/>
                </a:lnTo>
                <a:lnTo>
                  <a:pt x="717576" y="286730"/>
                </a:lnTo>
                <a:lnTo>
                  <a:pt x="719091" y="289008"/>
                </a:lnTo>
                <a:lnTo>
                  <a:pt x="720597" y="291302"/>
                </a:lnTo>
                <a:lnTo>
                  <a:pt x="722111" y="293612"/>
                </a:lnTo>
                <a:lnTo>
                  <a:pt x="723617" y="295940"/>
                </a:lnTo>
                <a:lnTo>
                  <a:pt x="725132" y="298283"/>
                </a:lnTo>
                <a:lnTo>
                  <a:pt x="726638" y="300643"/>
                </a:lnTo>
                <a:lnTo>
                  <a:pt x="728153" y="303019"/>
                </a:lnTo>
                <a:lnTo>
                  <a:pt x="729659" y="305412"/>
                </a:lnTo>
                <a:lnTo>
                  <a:pt x="731173" y="307822"/>
                </a:lnTo>
                <a:lnTo>
                  <a:pt x="732688" y="310249"/>
                </a:lnTo>
                <a:lnTo>
                  <a:pt x="734194" y="312692"/>
                </a:lnTo>
                <a:lnTo>
                  <a:pt x="735708" y="315152"/>
                </a:lnTo>
                <a:lnTo>
                  <a:pt x="737215" y="317630"/>
                </a:lnTo>
                <a:lnTo>
                  <a:pt x="738729" y="320123"/>
                </a:lnTo>
                <a:lnTo>
                  <a:pt x="740235" y="322634"/>
                </a:lnTo>
                <a:lnTo>
                  <a:pt x="741750" y="325161"/>
                </a:lnTo>
                <a:lnTo>
                  <a:pt x="743256" y="327706"/>
                </a:lnTo>
                <a:lnTo>
                  <a:pt x="744770" y="330267"/>
                </a:lnTo>
                <a:lnTo>
                  <a:pt x="746277" y="332845"/>
                </a:lnTo>
                <a:lnTo>
                  <a:pt x="747791" y="335440"/>
                </a:lnTo>
                <a:lnTo>
                  <a:pt x="749305" y="338053"/>
                </a:lnTo>
                <a:lnTo>
                  <a:pt x="750812" y="340682"/>
                </a:lnTo>
                <a:lnTo>
                  <a:pt x="752326" y="343328"/>
                </a:lnTo>
                <a:lnTo>
                  <a:pt x="753832" y="345991"/>
                </a:lnTo>
                <a:lnTo>
                  <a:pt x="755347" y="348672"/>
                </a:lnTo>
                <a:lnTo>
                  <a:pt x="756853" y="351368"/>
                </a:lnTo>
                <a:lnTo>
                  <a:pt x="758367" y="354083"/>
                </a:lnTo>
                <a:lnTo>
                  <a:pt x="759874" y="356813"/>
                </a:lnTo>
                <a:lnTo>
                  <a:pt x="761388" y="359560"/>
                </a:lnTo>
                <a:lnTo>
                  <a:pt x="762894" y="362325"/>
                </a:lnTo>
                <a:lnTo>
                  <a:pt x="764409" y="365107"/>
                </a:lnTo>
                <a:lnTo>
                  <a:pt x="765923" y="367905"/>
                </a:lnTo>
                <a:lnTo>
                  <a:pt x="767429" y="370720"/>
                </a:lnTo>
                <a:lnTo>
                  <a:pt x="768944" y="373552"/>
                </a:lnTo>
                <a:lnTo>
                  <a:pt x="770450" y="376401"/>
                </a:lnTo>
                <a:lnTo>
                  <a:pt x="771964" y="379266"/>
                </a:lnTo>
                <a:lnTo>
                  <a:pt x="773471" y="382148"/>
                </a:lnTo>
                <a:lnTo>
                  <a:pt x="774985" y="385046"/>
                </a:lnTo>
                <a:lnTo>
                  <a:pt x="776492" y="387960"/>
                </a:lnTo>
                <a:lnTo>
                  <a:pt x="778006" y="390892"/>
                </a:lnTo>
                <a:lnTo>
                  <a:pt x="779512" y="393840"/>
                </a:lnTo>
                <a:lnTo>
                  <a:pt x="781026" y="396804"/>
                </a:lnTo>
                <a:lnTo>
                  <a:pt x="782541" y="399784"/>
                </a:lnTo>
                <a:lnTo>
                  <a:pt x="784047" y="402781"/>
                </a:lnTo>
                <a:lnTo>
                  <a:pt x="785562" y="405794"/>
                </a:lnTo>
                <a:lnTo>
                  <a:pt x="787068" y="408822"/>
                </a:lnTo>
                <a:lnTo>
                  <a:pt x="788582" y="411867"/>
                </a:lnTo>
                <a:lnTo>
                  <a:pt x="790089" y="414927"/>
                </a:lnTo>
                <a:lnTo>
                  <a:pt x="791603" y="418003"/>
                </a:lnTo>
                <a:lnTo>
                  <a:pt x="793109" y="421095"/>
                </a:lnTo>
                <a:lnTo>
                  <a:pt x="794624" y="424201"/>
                </a:lnTo>
                <a:lnTo>
                  <a:pt x="796130" y="427324"/>
                </a:lnTo>
                <a:lnTo>
                  <a:pt x="797644" y="430462"/>
                </a:lnTo>
                <a:lnTo>
                  <a:pt x="799159" y="433615"/>
                </a:lnTo>
                <a:lnTo>
                  <a:pt x="800665" y="436783"/>
                </a:lnTo>
                <a:lnTo>
                  <a:pt x="802179" y="439966"/>
                </a:lnTo>
                <a:lnTo>
                  <a:pt x="803686" y="443164"/>
                </a:lnTo>
                <a:lnTo>
                  <a:pt x="805200" y="446376"/>
                </a:lnTo>
                <a:lnTo>
                  <a:pt x="806706" y="449602"/>
                </a:lnTo>
                <a:lnTo>
                  <a:pt x="808221" y="452844"/>
                </a:lnTo>
                <a:lnTo>
                  <a:pt x="809727" y="456099"/>
                </a:lnTo>
                <a:lnTo>
                  <a:pt x="811241" y="459367"/>
                </a:lnTo>
                <a:lnTo>
                  <a:pt x="812748" y="462650"/>
                </a:lnTo>
                <a:lnTo>
                  <a:pt x="814262" y="465947"/>
                </a:lnTo>
                <a:lnTo>
                  <a:pt x="815768" y="469257"/>
                </a:lnTo>
                <a:lnTo>
                  <a:pt x="817283" y="472580"/>
                </a:lnTo>
                <a:lnTo>
                  <a:pt x="818797" y="475916"/>
                </a:lnTo>
                <a:lnTo>
                  <a:pt x="820303" y="479265"/>
                </a:lnTo>
                <a:lnTo>
                  <a:pt x="821818" y="482627"/>
                </a:lnTo>
                <a:lnTo>
                  <a:pt x="823324" y="486000"/>
                </a:lnTo>
                <a:lnTo>
                  <a:pt x="824838" y="489387"/>
                </a:lnTo>
                <a:lnTo>
                  <a:pt x="826345" y="492785"/>
                </a:lnTo>
                <a:lnTo>
                  <a:pt x="827859" y="496195"/>
                </a:lnTo>
                <a:lnTo>
                  <a:pt x="829365" y="499617"/>
                </a:lnTo>
                <a:lnTo>
                  <a:pt x="830880" y="503049"/>
                </a:lnTo>
                <a:lnTo>
                  <a:pt x="832386" y="506493"/>
                </a:lnTo>
                <a:lnTo>
                  <a:pt x="833900" y="509948"/>
                </a:lnTo>
                <a:lnTo>
                  <a:pt x="835415" y="513413"/>
                </a:lnTo>
                <a:lnTo>
                  <a:pt x="836921" y="516888"/>
                </a:lnTo>
                <a:lnTo>
                  <a:pt x="838435" y="520374"/>
                </a:lnTo>
                <a:lnTo>
                  <a:pt x="839942" y="523869"/>
                </a:lnTo>
                <a:lnTo>
                  <a:pt x="841456" y="527373"/>
                </a:lnTo>
                <a:lnTo>
                  <a:pt x="842963" y="530887"/>
                </a:lnTo>
                <a:lnTo>
                  <a:pt x="844477" y="534410"/>
                </a:lnTo>
                <a:lnTo>
                  <a:pt x="845983" y="537941"/>
                </a:lnTo>
                <a:lnTo>
                  <a:pt x="847498" y="541481"/>
                </a:lnTo>
                <a:lnTo>
                  <a:pt x="849004" y="545029"/>
                </a:lnTo>
                <a:lnTo>
                  <a:pt x="850518" y="548584"/>
                </a:lnTo>
                <a:lnTo>
                  <a:pt x="852032" y="552146"/>
                </a:lnTo>
                <a:lnTo>
                  <a:pt x="853539" y="555716"/>
                </a:lnTo>
                <a:lnTo>
                  <a:pt x="855053" y="559292"/>
                </a:lnTo>
                <a:lnTo>
                  <a:pt x="856560" y="562875"/>
                </a:lnTo>
                <a:lnTo>
                  <a:pt x="858074" y="566464"/>
                </a:lnTo>
                <a:lnTo>
                  <a:pt x="859580" y="570058"/>
                </a:lnTo>
                <a:lnTo>
                  <a:pt x="861095" y="573658"/>
                </a:lnTo>
                <a:lnTo>
                  <a:pt x="862601" y="577263"/>
                </a:lnTo>
                <a:lnTo>
                  <a:pt x="864115" y="580871"/>
                </a:lnTo>
                <a:lnTo>
                  <a:pt x="865622" y="584485"/>
                </a:lnTo>
                <a:lnTo>
                  <a:pt x="867136" y="588103"/>
                </a:lnTo>
                <a:lnTo>
                  <a:pt x="868650" y="591724"/>
                </a:lnTo>
                <a:lnTo>
                  <a:pt x="870157" y="595348"/>
                </a:lnTo>
                <a:lnTo>
                  <a:pt x="871671" y="598974"/>
                </a:lnTo>
                <a:lnTo>
                  <a:pt x="873177" y="602604"/>
                </a:lnTo>
                <a:lnTo>
                  <a:pt x="874692" y="606235"/>
                </a:lnTo>
                <a:lnTo>
                  <a:pt x="876198" y="609868"/>
                </a:lnTo>
                <a:lnTo>
                  <a:pt x="877712" y="613502"/>
                </a:lnTo>
                <a:lnTo>
                  <a:pt x="879219" y="617136"/>
                </a:lnTo>
                <a:lnTo>
                  <a:pt x="880733" y="620772"/>
                </a:lnTo>
                <a:lnTo>
                  <a:pt x="882239" y="624407"/>
                </a:lnTo>
                <a:lnTo>
                  <a:pt x="883754" y="628042"/>
                </a:lnTo>
                <a:lnTo>
                  <a:pt x="885260" y="631676"/>
                </a:lnTo>
                <a:lnTo>
                  <a:pt x="886774" y="635308"/>
                </a:lnTo>
                <a:lnTo>
                  <a:pt x="888289" y="638939"/>
                </a:lnTo>
                <a:lnTo>
                  <a:pt x="889795" y="642568"/>
                </a:lnTo>
                <a:lnTo>
                  <a:pt x="891309" y="646194"/>
                </a:lnTo>
                <a:lnTo>
                  <a:pt x="892816" y="649817"/>
                </a:lnTo>
                <a:lnTo>
                  <a:pt x="894330" y="653437"/>
                </a:lnTo>
                <a:lnTo>
                  <a:pt x="895836" y="657053"/>
                </a:lnTo>
                <a:lnTo>
                  <a:pt x="897351" y="660665"/>
                </a:lnTo>
                <a:lnTo>
                  <a:pt x="898857" y="664272"/>
                </a:lnTo>
                <a:lnTo>
                  <a:pt x="900371" y="667874"/>
                </a:lnTo>
                <a:lnTo>
                  <a:pt x="901878" y="671470"/>
                </a:lnTo>
                <a:lnTo>
                  <a:pt x="903392" y="675061"/>
                </a:lnTo>
                <a:lnTo>
                  <a:pt x="904906" y="678644"/>
                </a:lnTo>
                <a:lnTo>
                  <a:pt x="906413" y="682221"/>
                </a:lnTo>
                <a:lnTo>
                  <a:pt x="907927" y="685791"/>
                </a:lnTo>
                <a:lnTo>
                  <a:pt x="909433" y="689353"/>
                </a:lnTo>
                <a:lnTo>
                  <a:pt x="910948" y="692906"/>
                </a:lnTo>
                <a:lnTo>
                  <a:pt x="912454" y="696451"/>
                </a:lnTo>
                <a:lnTo>
                  <a:pt x="913969" y="699987"/>
                </a:lnTo>
                <a:lnTo>
                  <a:pt x="915475" y="703513"/>
                </a:lnTo>
                <a:lnTo>
                  <a:pt x="916989" y="707029"/>
                </a:lnTo>
                <a:lnTo>
                  <a:pt x="918496" y="710535"/>
                </a:lnTo>
                <a:lnTo>
                  <a:pt x="920010" y="714029"/>
                </a:lnTo>
                <a:lnTo>
                  <a:pt x="921524" y="717512"/>
                </a:lnTo>
                <a:lnTo>
                  <a:pt x="923031" y="720984"/>
                </a:lnTo>
                <a:lnTo>
                  <a:pt x="924545" y="724443"/>
                </a:lnTo>
                <a:lnTo>
                  <a:pt x="926051" y="727890"/>
                </a:lnTo>
                <a:lnTo>
                  <a:pt x="927566" y="731324"/>
                </a:lnTo>
                <a:lnTo>
                  <a:pt x="929072" y="734743"/>
                </a:lnTo>
                <a:lnTo>
                  <a:pt x="930586" y="738146"/>
                </a:lnTo>
                <a:lnTo>
                  <a:pt x="932093" y="741542"/>
                </a:lnTo>
                <a:lnTo>
                  <a:pt x="933607" y="744921"/>
                </a:lnTo>
                <a:lnTo>
                  <a:pt x="935113" y="748276"/>
                </a:lnTo>
                <a:lnTo>
                  <a:pt x="936628" y="751624"/>
                </a:lnTo>
                <a:lnTo>
                  <a:pt x="938142" y="754955"/>
                </a:lnTo>
                <a:lnTo>
                  <a:pt x="939648" y="758271"/>
                </a:lnTo>
                <a:lnTo>
                  <a:pt x="941163" y="761563"/>
                </a:lnTo>
                <a:lnTo>
                  <a:pt x="942669" y="764846"/>
                </a:lnTo>
                <a:lnTo>
                  <a:pt x="944183" y="768106"/>
                </a:lnTo>
                <a:lnTo>
                  <a:pt x="945690" y="771350"/>
                </a:lnTo>
                <a:lnTo>
                  <a:pt x="947204" y="774578"/>
                </a:lnTo>
                <a:lnTo>
                  <a:pt x="948710" y="777782"/>
                </a:lnTo>
                <a:lnTo>
                  <a:pt x="950225" y="780970"/>
                </a:lnTo>
                <a:lnTo>
                  <a:pt x="951731" y="784134"/>
                </a:lnTo>
                <a:lnTo>
                  <a:pt x="953245" y="787282"/>
                </a:lnTo>
                <a:lnTo>
                  <a:pt x="954752" y="790415"/>
                </a:lnTo>
                <a:lnTo>
                  <a:pt x="956266" y="793523"/>
                </a:lnTo>
                <a:lnTo>
                  <a:pt x="957780" y="796607"/>
                </a:lnTo>
                <a:lnTo>
                  <a:pt x="959287" y="799668"/>
                </a:lnTo>
                <a:lnTo>
                  <a:pt x="960801" y="802712"/>
                </a:lnTo>
                <a:lnTo>
                  <a:pt x="962308" y="805733"/>
                </a:lnTo>
                <a:lnTo>
                  <a:pt x="963822" y="808730"/>
                </a:lnTo>
                <a:lnTo>
                  <a:pt x="965328" y="811711"/>
                </a:lnTo>
                <a:lnTo>
                  <a:pt x="966842" y="814660"/>
                </a:lnTo>
                <a:lnTo>
                  <a:pt x="968349" y="817593"/>
                </a:lnTo>
                <a:lnTo>
                  <a:pt x="969863" y="820502"/>
                </a:lnTo>
                <a:lnTo>
                  <a:pt x="971370" y="823379"/>
                </a:lnTo>
                <a:lnTo>
                  <a:pt x="972884" y="826240"/>
                </a:lnTo>
                <a:lnTo>
                  <a:pt x="974398" y="829078"/>
                </a:lnTo>
                <a:lnTo>
                  <a:pt x="975905" y="831883"/>
                </a:lnTo>
                <a:lnTo>
                  <a:pt x="977419" y="834673"/>
                </a:lnTo>
                <a:lnTo>
                  <a:pt x="978925" y="837430"/>
                </a:lnTo>
                <a:lnTo>
                  <a:pt x="980440" y="840164"/>
                </a:lnTo>
                <a:lnTo>
                  <a:pt x="981946" y="842874"/>
                </a:lnTo>
                <a:lnTo>
                  <a:pt x="983460" y="845560"/>
                </a:lnTo>
                <a:lnTo>
                  <a:pt x="984967" y="848222"/>
                </a:lnTo>
                <a:lnTo>
                  <a:pt x="986481" y="850852"/>
                </a:lnTo>
                <a:lnTo>
                  <a:pt x="987987" y="853458"/>
                </a:lnTo>
                <a:lnTo>
                  <a:pt x="989502" y="856041"/>
                </a:lnTo>
                <a:lnTo>
                  <a:pt x="991016" y="858591"/>
                </a:lnTo>
                <a:lnTo>
                  <a:pt x="992522" y="861118"/>
                </a:lnTo>
                <a:lnTo>
                  <a:pt x="994037" y="863620"/>
                </a:lnTo>
                <a:lnTo>
                  <a:pt x="995543" y="866091"/>
                </a:lnTo>
                <a:lnTo>
                  <a:pt x="997057" y="868538"/>
                </a:lnTo>
                <a:lnTo>
                  <a:pt x="998564" y="870953"/>
                </a:lnTo>
                <a:lnTo>
                  <a:pt x="1000078" y="873344"/>
                </a:lnTo>
                <a:lnTo>
                  <a:pt x="1001584" y="875711"/>
                </a:lnTo>
                <a:lnTo>
                  <a:pt x="1003099" y="878046"/>
                </a:lnTo>
                <a:lnTo>
                  <a:pt x="1004605" y="880350"/>
                </a:lnTo>
                <a:lnTo>
                  <a:pt x="1006119" y="882629"/>
                </a:lnTo>
                <a:lnTo>
                  <a:pt x="1007634" y="884885"/>
                </a:lnTo>
                <a:lnTo>
                  <a:pt x="1009140" y="887108"/>
                </a:lnTo>
                <a:lnTo>
                  <a:pt x="1010654" y="889308"/>
                </a:lnTo>
                <a:lnTo>
                  <a:pt x="1012161" y="891476"/>
                </a:lnTo>
                <a:lnTo>
                  <a:pt x="1013675" y="893620"/>
                </a:lnTo>
                <a:lnTo>
                  <a:pt x="1015181" y="895732"/>
                </a:lnTo>
                <a:lnTo>
                  <a:pt x="1016696" y="897820"/>
                </a:lnTo>
                <a:lnTo>
                  <a:pt x="1018202" y="899876"/>
                </a:lnTo>
                <a:lnTo>
                  <a:pt x="1019716" y="901909"/>
                </a:lnTo>
                <a:lnTo>
                  <a:pt x="1021223" y="903909"/>
                </a:lnTo>
                <a:lnTo>
                  <a:pt x="1022737" y="905886"/>
                </a:lnTo>
                <a:lnTo>
                  <a:pt x="1024243" y="907831"/>
                </a:lnTo>
                <a:lnTo>
                  <a:pt x="1025758" y="909751"/>
                </a:lnTo>
                <a:lnTo>
                  <a:pt x="1027272" y="911640"/>
                </a:lnTo>
                <a:lnTo>
                  <a:pt x="1028778" y="913505"/>
                </a:lnTo>
                <a:lnTo>
                  <a:pt x="1030293" y="915339"/>
                </a:lnTo>
                <a:lnTo>
                  <a:pt x="1031799" y="917148"/>
                </a:lnTo>
                <a:lnTo>
                  <a:pt x="1033314" y="918925"/>
                </a:lnTo>
                <a:lnTo>
                  <a:pt x="1034820" y="920679"/>
                </a:lnTo>
                <a:lnTo>
                  <a:pt x="1036334" y="922408"/>
                </a:lnTo>
                <a:lnTo>
                  <a:pt x="1037840" y="924106"/>
                </a:lnTo>
                <a:lnTo>
                  <a:pt x="1039355" y="925779"/>
                </a:lnTo>
                <a:lnTo>
                  <a:pt x="1040861" y="927429"/>
                </a:lnTo>
                <a:lnTo>
                  <a:pt x="1042376" y="929047"/>
                </a:lnTo>
                <a:lnTo>
                  <a:pt x="1043890" y="930641"/>
                </a:lnTo>
                <a:lnTo>
                  <a:pt x="1045396" y="932203"/>
                </a:lnTo>
                <a:lnTo>
                  <a:pt x="1046911" y="933742"/>
                </a:lnTo>
                <a:lnTo>
                  <a:pt x="1048417" y="935256"/>
                </a:lnTo>
                <a:lnTo>
                  <a:pt x="1049931" y="936746"/>
                </a:lnTo>
                <a:lnTo>
                  <a:pt x="1051438" y="938213"/>
                </a:lnTo>
                <a:lnTo>
                  <a:pt x="1052952" y="939648"/>
                </a:lnTo>
                <a:lnTo>
                  <a:pt x="1054458" y="941058"/>
                </a:lnTo>
                <a:lnTo>
                  <a:pt x="1055973" y="942445"/>
                </a:lnTo>
                <a:lnTo>
                  <a:pt x="1057479" y="943808"/>
                </a:lnTo>
                <a:lnTo>
                  <a:pt x="1058993" y="945147"/>
                </a:lnTo>
                <a:lnTo>
                  <a:pt x="1060508" y="946454"/>
                </a:lnTo>
                <a:lnTo>
                  <a:pt x="1062014" y="947745"/>
                </a:lnTo>
                <a:lnTo>
                  <a:pt x="1063528" y="949004"/>
                </a:lnTo>
                <a:lnTo>
                  <a:pt x="1065035" y="950248"/>
                </a:lnTo>
                <a:lnTo>
                  <a:pt x="1066549" y="951467"/>
                </a:lnTo>
                <a:lnTo>
                  <a:pt x="1068055" y="952655"/>
                </a:lnTo>
                <a:lnTo>
                  <a:pt x="1069570" y="953826"/>
                </a:lnTo>
                <a:lnTo>
                  <a:pt x="1071076" y="954974"/>
                </a:lnTo>
                <a:lnTo>
                  <a:pt x="1072590" y="956098"/>
                </a:lnTo>
                <a:lnTo>
                  <a:pt x="1074097" y="957206"/>
                </a:lnTo>
                <a:lnTo>
                  <a:pt x="1075611" y="958282"/>
                </a:lnTo>
                <a:lnTo>
                  <a:pt x="1077125" y="959342"/>
                </a:lnTo>
                <a:lnTo>
                  <a:pt x="1078632" y="960378"/>
                </a:lnTo>
                <a:lnTo>
                  <a:pt x="1080146" y="961390"/>
                </a:lnTo>
                <a:lnTo>
                  <a:pt x="1081652" y="962386"/>
                </a:lnTo>
                <a:lnTo>
                  <a:pt x="1083167" y="963359"/>
                </a:lnTo>
                <a:lnTo>
                  <a:pt x="1084673" y="964307"/>
                </a:lnTo>
                <a:lnTo>
                  <a:pt x="1086187" y="965240"/>
                </a:lnTo>
                <a:lnTo>
                  <a:pt x="1087694" y="966156"/>
                </a:lnTo>
                <a:lnTo>
                  <a:pt x="1089208" y="967041"/>
                </a:lnTo>
                <a:lnTo>
                  <a:pt x="1090715" y="967918"/>
                </a:lnTo>
                <a:lnTo>
                  <a:pt x="1092229" y="968770"/>
                </a:lnTo>
                <a:lnTo>
                  <a:pt x="1093735" y="969607"/>
                </a:lnTo>
                <a:lnTo>
                  <a:pt x="1095250" y="970420"/>
                </a:lnTo>
                <a:lnTo>
                  <a:pt x="1096764" y="971217"/>
                </a:lnTo>
                <a:lnTo>
                  <a:pt x="1098270" y="971998"/>
                </a:lnTo>
                <a:lnTo>
                  <a:pt x="1099785" y="972755"/>
                </a:lnTo>
                <a:lnTo>
                  <a:pt x="1101291" y="973497"/>
                </a:lnTo>
                <a:lnTo>
                  <a:pt x="1102805" y="974222"/>
                </a:lnTo>
                <a:lnTo>
                  <a:pt x="1104312" y="974931"/>
                </a:lnTo>
                <a:lnTo>
                  <a:pt x="1105826" y="975625"/>
                </a:lnTo>
                <a:lnTo>
                  <a:pt x="1107332" y="976302"/>
                </a:lnTo>
                <a:lnTo>
                  <a:pt x="1108847" y="976956"/>
                </a:lnTo>
                <a:lnTo>
                  <a:pt x="1110353" y="977601"/>
                </a:lnTo>
                <a:lnTo>
                  <a:pt x="1111867" y="978231"/>
                </a:lnTo>
                <a:lnTo>
                  <a:pt x="1113382" y="978845"/>
                </a:lnTo>
                <a:lnTo>
                  <a:pt x="1114888" y="979442"/>
                </a:lnTo>
                <a:lnTo>
                  <a:pt x="1116402" y="980024"/>
                </a:lnTo>
                <a:lnTo>
                  <a:pt x="1117909" y="980590"/>
                </a:lnTo>
                <a:lnTo>
                  <a:pt x="1119423" y="981140"/>
                </a:lnTo>
                <a:lnTo>
                  <a:pt x="1120929" y="981682"/>
                </a:lnTo>
                <a:lnTo>
                  <a:pt x="1122444" y="982208"/>
                </a:lnTo>
                <a:lnTo>
                  <a:pt x="1123950" y="982718"/>
                </a:lnTo>
                <a:lnTo>
                  <a:pt x="1125464" y="983212"/>
                </a:lnTo>
                <a:lnTo>
                  <a:pt x="1126971" y="983698"/>
                </a:lnTo>
                <a:lnTo>
                  <a:pt x="1128485" y="984177"/>
                </a:lnTo>
                <a:lnTo>
                  <a:pt x="1129999" y="984631"/>
                </a:lnTo>
                <a:lnTo>
                  <a:pt x="1131506" y="985085"/>
                </a:lnTo>
                <a:lnTo>
                  <a:pt x="1133020" y="985516"/>
                </a:lnTo>
                <a:lnTo>
                  <a:pt x="1134526" y="985938"/>
                </a:lnTo>
                <a:lnTo>
                  <a:pt x="1136041" y="986353"/>
                </a:lnTo>
                <a:lnTo>
                  <a:pt x="1137547" y="986751"/>
                </a:lnTo>
                <a:lnTo>
                  <a:pt x="1139061" y="987142"/>
                </a:lnTo>
                <a:lnTo>
                  <a:pt x="1140568" y="987524"/>
                </a:lnTo>
                <a:lnTo>
                  <a:pt x="1142082" y="987891"/>
                </a:lnTo>
                <a:lnTo>
                  <a:pt x="1143588" y="988249"/>
                </a:lnTo>
                <a:lnTo>
                  <a:pt x="1145103" y="988600"/>
                </a:lnTo>
                <a:lnTo>
                  <a:pt x="1146617" y="988935"/>
                </a:lnTo>
                <a:lnTo>
                  <a:pt x="1148123" y="989262"/>
                </a:lnTo>
                <a:lnTo>
                  <a:pt x="1149638" y="989580"/>
                </a:lnTo>
                <a:lnTo>
                  <a:pt x="1151144" y="989891"/>
                </a:lnTo>
                <a:lnTo>
                  <a:pt x="1152658" y="990194"/>
                </a:lnTo>
                <a:lnTo>
                  <a:pt x="1154165" y="990489"/>
                </a:lnTo>
                <a:lnTo>
                  <a:pt x="1155679" y="990768"/>
                </a:lnTo>
                <a:lnTo>
                  <a:pt x="1157186" y="991047"/>
                </a:lnTo>
                <a:lnTo>
                  <a:pt x="1158700" y="991310"/>
                </a:lnTo>
                <a:lnTo>
                  <a:pt x="1160206" y="991573"/>
                </a:lnTo>
                <a:lnTo>
                  <a:pt x="1161721" y="991820"/>
                </a:lnTo>
                <a:lnTo>
                  <a:pt x="1163227" y="992067"/>
                </a:lnTo>
                <a:lnTo>
                  <a:pt x="1164741" y="992298"/>
                </a:lnTo>
                <a:lnTo>
                  <a:pt x="1166256" y="992529"/>
                </a:lnTo>
                <a:lnTo>
                  <a:pt x="1167762" y="992753"/>
                </a:lnTo>
                <a:lnTo>
                  <a:pt x="1169276" y="992968"/>
                </a:lnTo>
                <a:lnTo>
                  <a:pt x="1170783" y="993175"/>
                </a:lnTo>
                <a:lnTo>
                  <a:pt x="1172297" y="993374"/>
                </a:lnTo>
                <a:lnTo>
                  <a:pt x="1173803" y="993573"/>
                </a:lnTo>
                <a:lnTo>
                  <a:pt x="1175318" y="993757"/>
                </a:lnTo>
                <a:lnTo>
                  <a:pt x="1176824" y="993940"/>
                </a:lnTo>
                <a:lnTo>
                  <a:pt x="1178338" y="994123"/>
                </a:lnTo>
                <a:lnTo>
                  <a:pt x="1179845" y="994291"/>
                </a:lnTo>
                <a:lnTo>
                  <a:pt x="1181359" y="994458"/>
                </a:lnTo>
                <a:lnTo>
                  <a:pt x="1182873" y="994618"/>
                </a:lnTo>
                <a:lnTo>
                  <a:pt x="1184380" y="994769"/>
                </a:lnTo>
                <a:lnTo>
                  <a:pt x="1185894" y="994920"/>
                </a:lnTo>
                <a:lnTo>
                  <a:pt x="1187400" y="995072"/>
                </a:lnTo>
                <a:lnTo>
                  <a:pt x="1188915" y="995207"/>
                </a:lnTo>
                <a:lnTo>
                  <a:pt x="1190421" y="995343"/>
                </a:lnTo>
                <a:lnTo>
                  <a:pt x="1191935" y="995478"/>
                </a:lnTo>
                <a:lnTo>
                  <a:pt x="1193442" y="995598"/>
                </a:lnTo>
                <a:lnTo>
                  <a:pt x="1194956" y="995725"/>
                </a:lnTo>
                <a:lnTo>
                  <a:pt x="1196462" y="995845"/>
                </a:lnTo>
                <a:lnTo>
                  <a:pt x="1197977" y="995956"/>
                </a:lnTo>
                <a:lnTo>
                  <a:pt x="1199491" y="996068"/>
                </a:lnTo>
                <a:lnTo>
                  <a:pt x="1200997" y="996172"/>
                </a:lnTo>
                <a:lnTo>
                  <a:pt x="1202512" y="996275"/>
                </a:lnTo>
                <a:lnTo>
                  <a:pt x="1204018" y="996379"/>
                </a:lnTo>
                <a:lnTo>
                  <a:pt x="1205532" y="996475"/>
                </a:lnTo>
                <a:lnTo>
                  <a:pt x="1207039" y="996562"/>
                </a:lnTo>
                <a:lnTo>
                  <a:pt x="1208553" y="996650"/>
                </a:lnTo>
                <a:lnTo>
                  <a:pt x="1210060" y="996738"/>
                </a:lnTo>
                <a:lnTo>
                  <a:pt x="1211574" y="996817"/>
                </a:lnTo>
                <a:lnTo>
                  <a:pt x="1213080" y="996897"/>
                </a:lnTo>
                <a:lnTo>
                  <a:pt x="1214594" y="996977"/>
                </a:lnTo>
                <a:lnTo>
                  <a:pt x="1216109" y="997048"/>
                </a:lnTo>
                <a:lnTo>
                  <a:pt x="1217615" y="997120"/>
                </a:lnTo>
                <a:lnTo>
                  <a:pt x="1219130" y="997192"/>
                </a:lnTo>
                <a:lnTo>
                  <a:pt x="1220636" y="997256"/>
                </a:lnTo>
                <a:lnTo>
                  <a:pt x="1222150" y="997319"/>
                </a:lnTo>
                <a:lnTo>
                  <a:pt x="1223657" y="997383"/>
                </a:lnTo>
                <a:lnTo>
                  <a:pt x="1225171" y="997447"/>
                </a:lnTo>
                <a:lnTo>
                  <a:pt x="1226677" y="997503"/>
                </a:lnTo>
                <a:lnTo>
                  <a:pt x="1228192" y="997558"/>
                </a:lnTo>
                <a:lnTo>
                  <a:pt x="1229698" y="997606"/>
                </a:lnTo>
                <a:lnTo>
                  <a:pt x="1231212" y="997662"/>
                </a:lnTo>
                <a:lnTo>
                  <a:pt x="1232727" y="997710"/>
                </a:lnTo>
                <a:lnTo>
                  <a:pt x="1234233" y="997758"/>
                </a:lnTo>
                <a:lnTo>
                  <a:pt x="1235747" y="997798"/>
                </a:lnTo>
                <a:lnTo>
                  <a:pt x="1237254" y="997845"/>
                </a:lnTo>
                <a:lnTo>
                  <a:pt x="1238768" y="997885"/>
                </a:lnTo>
                <a:lnTo>
                  <a:pt x="1240274" y="997925"/>
                </a:lnTo>
                <a:lnTo>
                  <a:pt x="1241789" y="997965"/>
                </a:lnTo>
                <a:lnTo>
                  <a:pt x="1243295" y="998005"/>
                </a:lnTo>
                <a:lnTo>
                  <a:pt x="1244809" y="998037"/>
                </a:lnTo>
                <a:lnTo>
                  <a:pt x="1246316" y="998069"/>
                </a:lnTo>
                <a:lnTo>
                  <a:pt x="1247830" y="998101"/>
                </a:lnTo>
                <a:lnTo>
                  <a:pt x="1249336" y="998132"/>
                </a:lnTo>
                <a:lnTo>
                  <a:pt x="1250851" y="998164"/>
                </a:lnTo>
                <a:lnTo>
                  <a:pt x="1252365" y="998196"/>
                </a:lnTo>
                <a:lnTo>
                  <a:pt x="1253871" y="998220"/>
                </a:lnTo>
                <a:lnTo>
                  <a:pt x="1255386" y="998252"/>
                </a:lnTo>
                <a:lnTo>
                  <a:pt x="1256892" y="998276"/>
                </a:lnTo>
                <a:lnTo>
                  <a:pt x="1258406" y="998300"/>
                </a:lnTo>
                <a:lnTo>
                  <a:pt x="1259913" y="998324"/>
                </a:lnTo>
                <a:lnTo>
                  <a:pt x="1261427" y="998348"/>
                </a:lnTo>
                <a:lnTo>
                  <a:pt x="1262933" y="998371"/>
                </a:lnTo>
                <a:lnTo>
                  <a:pt x="1264448" y="998387"/>
                </a:lnTo>
                <a:lnTo>
                  <a:pt x="1265954" y="998411"/>
                </a:lnTo>
                <a:lnTo>
                  <a:pt x="1267468" y="998427"/>
                </a:lnTo>
                <a:lnTo>
                  <a:pt x="1268983" y="998443"/>
                </a:lnTo>
                <a:lnTo>
                  <a:pt x="1270489" y="998467"/>
                </a:lnTo>
                <a:lnTo>
                  <a:pt x="1272003" y="998483"/>
                </a:lnTo>
                <a:lnTo>
                  <a:pt x="1273510" y="998499"/>
                </a:lnTo>
                <a:lnTo>
                  <a:pt x="1275024" y="998515"/>
                </a:lnTo>
                <a:lnTo>
                  <a:pt x="1276531" y="998531"/>
                </a:lnTo>
                <a:lnTo>
                  <a:pt x="1278045" y="998539"/>
                </a:lnTo>
                <a:lnTo>
                  <a:pt x="1279551" y="998555"/>
                </a:lnTo>
                <a:lnTo>
                  <a:pt x="1281066" y="998571"/>
                </a:lnTo>
                <a:lnTo>
                  <a:pt x="1282572" y="998579"/>
                </a:lnTo>
                <a:lnTo>
                  <a:pt x="1284086" y="998595"/>
                </a:lnTo>
                <a:lnTo>
                  <a:pt x="1285601" y="998603"/>
                </a:lnTo>
                <a:lnTo>
                  <a:pt x="1287107" y="998619"/>
                </a:lnTo>
                <a:lnTo>
                  <a:pt x="1288621" y="998627"/>
                </a:lnTo>
                <a:lnTo>
                  <a:pt x="1290128" y="998635"/>
                </a:lnTo>
                <a:lnTo>
                  <a:pt x="1291642" y="998642"/>
                </a:lnTo>
                <a:lnTo>
                  <a:pt x="1293148" y="998650"/>
                </a:lnTo>
                <a:lnTo>
                  <a:pt x="1294663" y="998666"/>
                </a:lnTo>
                <a:lnTo>
                  <a:pt x="1296169" y="998674"/>
                </a:lnTo>
                <a:lnTo>
                  <a:pt x="1297683" y="998682"/>
                </a:lnTo>
                <a:lnTo>
                  <a:pt x="1299190" y="998690"/>
                </a:lnTo>
                <a:lnTo>
                  <a:pt x="1300704" y="998690"/>
                </a:lnTo>
                <a:lnTo>
                  <a:pt x="1302218" y="998698"/>
                </a:lnTo>
                <a:lnTo>
                  <a:pt x="1303725" y="998706"/>
                </a:lnTo>
                <a:lnTo>
                  <a:pt x="1305239" y="998714"/>
                </a:lnTo>
                <a:lnTo>
                  <a:pt x="1306745" y="998722"/>
                </a:lnTo>
                <a:lnTo>
                  <a:pt x="1308260" y="998722"/>
                </a:lnTo>
                <a:lnTo>
                  <a:pt x="1309766" y="998730"/>
                </a:lnTo>
                <a:lnTo>
                  <a:pt x="1311280" y="998738"/>
                </a:lnTo>
                <a:lnTo>
                  <a:pt x="1312787" y="998738"/>
                </a:lnTo>
                <a:lnTo>
                  <a:pt x="1314301" y="998746"/>
                </a:lnTo>
                <a:lnTo>
                  <a:pt x="1315807" y="998746"/>
                </a:lnTo>
                <a:lnTo>
                  <a:pt x="1317322" y="998754"/>
                </a:lnTo>
                <a:lnTo>
                  <a:pt x="1318828" y="998762"/>
                </a:lnTo>
                <a:lnTo>
                  <a:pt x="1320342" y="998762"/>
                </a:lnTo>
                <a:lnTo>
                  <a:pt x="1321857" y="998762"/>
                </a:lnTo>
                <a:lnTo>
                  <a:pt x="1323363" y="998770"/>
                </a:lnTo>
                <a:lnTo>
                  <a:pt x="1324877" y="998770"/>
                </a:lnTo>
                <a:lnTo>
                  <a:pt x="1326384" y="998778"/>
                </a:lnTo>
                <a:lnTo>
                  <a:pt x="1327898" y="998778"/>
                </a:lnTo>
                <a:lnTo>
                  <a:pt x="1329404" y="998786"/>
                </a:lnTo>
                <a:lnTo>
                  <a:pt x="1330919" y="998786"/>
                </a:lnTo>
                <a:lnTo>
                  <a:pt x="1332425" y="998786"/>
                </a:lnTo>
                <a:lnTo>
                  <a:pt x="1333940" y="998794"/>
                </a:lnTo>
                <a:lnTo>
                  <a:pt x="1335446" y="998794"/>
                </a:lnTo>
                <a:lnTo>
                  <a:pt x="1336960" y="998794"/>
                </a:lnTo>
                <a:lnTo>
                  <a:pt x="1338474" y="998794"/>
                </a:lnTo>
                <a:lnTo>
                  <a:pt x="1339981" y="998802"/>
                </a:lnTo>
                <a:lnTo>
                  <a:pt x="1341495" y="998802"/>
                </a:lnTo>
                <a:lnTo>
                  <a:pt x="1343001" y="998802"/>
                </a:lnTo>
                <a:lnTo>
                  <a:pt x="1344516" y="998802"/>
                </a:lnTo>
                <a:lnTo>
                  <a:pt x="1346022" y="998810"/>
                </a:lnTo>
                <a:lnTo>
                  <a:pt x="1347536" y="998810"/>
                </a:lnTo>
                <a:lnTo>
                  <a:pt x="1349043" y="998810"/>
                </a:lnTo>
                <a:lnTo>
                  <a:pt x="1350557" y="998810"/>
                </a:lnTo>
                <a:lnTo>
                  <a:pt x="1352064" y="998810"/>
                </a:lnTo>
                <a:lnTo>
                  <a:pt x="1353578" y="998810"/>
                </a:lnTo>
                <a:lnTo>
                  <a:pt x="1355092" y="998818"/>
                </a:lnTo>
                <a:lnTo>
                  <a:pt x="1356599" y="998818"/>
                </a:lnTo>
                <a:lnTo>
                  <a:pt x="1358113" y="998818"/>
                </a:lnTo>
                <a:lnTo>
                  <a:pt x="1359619" y="998818"/>
                </a:lnTo>
                <a:lnTo>
                  <a:pt x="1361134" y="998818"/>
                </a:lnTo>
                <a:lnTo>
                  <a:pt x="1362640" y="998818"/>
                </a:lnTo>
                <a:lnTo>
                  <a:pt x="1364154" y="998818"/>
                </a:lnTo>
                <a:lnTo>
                  <a:pt x="1365661" y="998818"/>
                </a:lnTo>
                <a:lnTo>
                  <a:pt x="1367175" y="998826"/>
                </a:lnTo>
                <a:lnTo>
                  <a:pt x="1368681" y="998826"/>
                </a:lnTo>
                <a:lnTo>
                  <a:pt x="1370196" y="998826"/>
                </a:lnTo>
                <a:lnTo>
                  <a:pt x="1371710" y="998826"/>
                </a:lnTo>
                <a:lnTo>
                  <a:pt x="1373216" y="998826"/>
                </a:lnTo>
                <a:lnTo>
                  <a:pt x="1374731" y="998826"/>
                </a:lnTo>
                <a:lnTo>
                  <a:pt x="1376237" y="998826"/>
                </a:lnTo>
                <a:lnTo>
                  <a:pt x="1377751" y="998826"/>
                </a:lnTo>
                <a:lnTo>
                  <a:pt x="1379258" y="998826"/>
                </a:lnTo>
                <a:lnTo>
                  <a:pt x="1380772" y="998826"/>
                </a:lnTo>
                <a:lnTo>
                  <a:pt x="1382278" y="998826"/>
                </a:lnTo>
                <a:lnTo>
                  <a:pt x="1383793" y="998826"/>
                </a:lnTo>
                <a:lnTo>
                  <a:pt x="1385299" y="998826"/>
                </a:lnTo>
                <a:lnTo>
                  <a:pt x="1386813" y="998826"/>
                </a:lnTo>
                <a:lnTo>
                  <a:pt x="1388320" y="998834"/>
                </a:lnTo>
                <a:lnTo>
                  <a:pt x="1389834" y="998834"/>
                </a:lnTo>
                <a:lnTo>
                  <a:pt x="1391349" y="998834"/>
                </a:lnTo>
                <a:lnTo>
                  <a:pt x="1392855" y="998834"/>
                </a:lnTo>
                <a:lnTo>
                  <a:pt x="1394369" y="998834"/>
                </a:lnTo>
                <a:lnTo>
                  <a:pt x="1395875" y="998834"/>
                </a:lnTo>
                <a:lnTo>
                  <a:pt x="1397390" y="998834"/>
                </a:lnTo>
                <a:lnTo>
                  <a:pt x="1398896" y="998834"/>
                </a:lnTo>
                <a:lnTo>
                  <a:pt x="1400410" y="998834"/>
                </a:lnTo>
                <a:lnTo>
                  <a:pt x="1401917" y="998834"/>
                </a:lnTo>
                <a:lnTo>
                  <a:pt x="1403431" y="998834"/>
                </a:lnTo>
                <a:lnTo>
                  <a:pt x="1404937" y="998834"/>
                </a:lnTo>
                <a:lnTo>
                  <a:pt x="1406452" y="998834"/>
                </a:lnTo>
                <a:lnTo>
                  <a:pt x="1407966" y="998834"/>
                </a:lnTo>
                <a:lnTo>
                  <a:pt x="1409473" y="998834"/>
                </a:lnTo>
                <a:lnTo>
                  <a:pt x="1410987" y="998834"/>
                </a:lnTo>
                <a:lnTo>
                  <a:pt x="1412493" y="998834"/>
                </a:lnTo>
                <a:lnTo>
                  <a:pt x="1414008" y="998834"/>
                </a:lnTo>
                <a:lnTo>
                  <a:pt x="1415514" y="998834"/>
                </a:lnTo>
                <a:lnTo>
                  <a:pt x="1417028" y="998834"/>
                </a:lnTo>
                <a:lnTo>
                  <a:pt x="1418535" y="998834"/>
                </a:lnTo>
                <a:lnTo>
                  <a:pt x="1420049" y="998834"/>
                </a:lnTo>
                <a:lnTo>
                  <a:pt x="1421555" y="998834"/>
                </a:lnTo>
                <a:lnTo>
                  <a:pt x="1423070" y="998834"/>
                </a:lnTo>
                <a:lnTo>
                  <a:pt x="1424584" y="998834"/>
                </a:lnTo>
                <a:lnTo>
                  <a:pt x="1426090" y="998834"/>
                </a:lnTo>
                <a:lnTo>
                  <a:pt x="1427605" y="998834"/>
                </a:lnTo>
                <a:lnTo>
                  <a:pt x="1429111" y="998834"/>
                </a:lnTo>
                <a:lnTo>
                  <a:pt x="1430625" y="998834"/>
                </a:lnTo>
                <a:lnTo>
                  <a:pt x="1432132" y="998834"/>
                </a:lnTo>
                <a:lnTo>
                  <a:pt x="1433646" y="998834"/>
                </a:lnTo>
                <a:lnTo>
                  <a:pt x="1435152" y="998834"/>
                </a:lnTo>
                <a:lnTo>
                  <a:pt x="1436667" y="998834"/>
                </a:lnTo>
                <a:lnTo>
                  <a:pt x="1438173" y="998834"/>
                </a:lnTo>
                <a:lnTo>
                  <a:pt x="1439687" y="998834"/>
                </a:lnTo>
                <a:lnTo>
                  <a:pt x="1441202" y="998834"/>
                </a:lnTo>
                <a:lnTo>
                  <a:pt x="1442708" y="998834"/>
                </a:lnTo>
                <a:lnTo>
                  <a:pt x="1444222" y="998834"/>
                </a:lnTo>
                <a:lnTo>
                  <a:pt x="1445729" y="998834"/>
                </a:lnTo>
                <a:lnTo>
                  <a:pt x="1447243" y="998834"/>
                </a:lnTo>
                <a:lnTo>
                  <a:pt x="1448749" y="998834"/>
                </a:lnTo>
                <a:lnTo>
                  <a:pt x="1450264" y="998834"/>
                </a:lnTo>
                <a:lnTo>
                  <a:pt x="1451770" y="998834"/>
                </a:lnTo>
                <a:lnTo>
                  <a:pt x="1453284" y="998834"/>
                </a:lnTo>
                <a:lnTo>
                  <a:pt x="1454791" y="998834"/>
                </a:lnTo>
                <a:lnTo>
                  <a:pt x="1456305" y="998834"/>
                </a:lnTo>
                <a:lnTo>
                  <a:pt x="1457811" y="998834"/>
                </a:lnTo>
                <a:lnTo>
                  <a:pt x="1459326" y="998834"/>
                </a:lnTo>
                <a:lnTo>
                  <a:pt x="1460840" y="998834"/>
                </a:lnTo>
                <a:lnTo>
                  <a:pt x="1462346" y="998834"/>
                </a:lnTo>
                <a:lnTo>
                  <a:pt x="1463861" y="998834"/>
                </a:lnTo>
                <a:lnTo>
                  <a:pt x="1465367" y="998834"/>
                </a:lnTo>
                <a:lnTo>
                  <a:pt x="1466881" y="998834"/>
                </a:lnTo>
                <a:lnTo>
                  <a:pt x="1468388" y="998834"/>
                </a:lnTo>
                <a:lnTo>
                  <a:pt x="1469902" y="998834"/>
                </a:lnTo>
                <a:lnTo>
                  <a:pt x="1471409" y="998834"/>
                </a:lnTo>
                <a:lnTo>
                  <a:pt x="1472923" y="998834"/>
                </a:lnTo>
                <a:lnTo>
                  <a:pt x="1474429" y="998834"/>
                </a:lnTo>
                <a:lnTo>
                  <a:pt x="1475944" y="998834"/>
                </a:lnTo>
                <a:lnTo>
                  <a:pt x="1477458" y="998834"/>
                </a:lnTo>
                <a:lnTo>
                  <a:pt x="1478964" y="998834"/>
                </a:lnTo>
                <a:lnTo>
                  <a:pt x="1480479" y="998834"/>
                </a:lnTo>
                <a:lnTo>
                  <a:pt x="1481985" y="998834"/>
                </a:lnTo>
                <a:lnTo>
                  <a:pt x="1483499" y="998834"/>
                </a:lnTo>
                <a:lnTo>
                  <a:pt x="1485006" y="998834"/>
                </a:lnTo>
                <a:lnTo>
                  <a:pt x="1486520" y="998834"/>
                </a:lnTo>
                <a:lnTo>
                  <a:pt x="1488026" y="998834"/>
                </a:lnTo>
                <a:lnTo>
                  <a:pt x="1489541" y="998834"/>
                </a:lnTo>
                <a:lnTo>
                  <a:pt x="1491047" y="998834"/>
                </a:lnTo>
                <a:lnTo>
                  <a:pt x="1492561" y="998834"/>
                </a:lnTo>
                <a:lnTo>
                  <a:pt x="1494076" y="998834"/>
                </a:lnTo>
                <a:lnTo>
                  <a:pt x="1495582" y="998834"/>
                </a:lnTo>
                <a:lnTo>
                  <a:pt x="1497096" y="998834"/>
                </a:lnTo>
                <a:lnTo>
                  <a:pt x="1498603" y="998834"/>
                </a:lnTo>
                <a:lnTo>
                  <a:pt x="1500117" y="998834"/>
                </a:lnTo>
                <a:lnTo>
                  <a:pt x="1501623" y="998834"/>
                </a:lnTo>
                <a:lnTo>
                  <a:pt x="1503138" y="998834"/>
                </a:lnTo>
                <a:lnTo>
                  <a:pt x="1504644" y="998834"/>
                </a:lnTo>
                <a:lnTo>
                  <a:pt x="1506158" y="998834"/>
                </a:lnTo>
                <a:lnTo>
                  <a:pt x="1507665" y="998834"/>
                </a:lnTo>
                <a:lnTo>
                  <a:pt x="1509179" y="998834"/>
                </a:lnTo>
              </a:path>
            </a:pathLst>
          </a:custGeom>
          <a:noFill/>
          <a:ln w="952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9" name="Rounded Rectangle 298">
            <a:extLst>
              <a:ext uri="{FF2B5EF4-FFF2-40B4-BE49-F238E27FC236}">
                <a16:creationId xmlns:a16="http://schemas.microsoft.com/office/drawing/2014/main" id="{6E321368-4863-E66F-D798-421DEEBC7D4D}"/>
              </a:ext>
            </a:extLst>
          </p:cNvPr>
          <p:cNvSpPr/>
          <p:nvPr/>
        </p:nvSpPr>
        <p:spPr bwMode="gray">
          <a:xfrm>
            <a:off x="3883558" y="3504227"/>
            <a:ext cx="827395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BB080A4A-7181-AA15-7A43-9BDA164F73DD}"/>
              </a:ext>
            </a:extLst>
          </p:cNvPr>
          <p:cNvSpPr/>
          <p:nvPr/>
        </p:nvSpPr>
        <p:spPr bwMode="gray">
          <a:xfrm>
            <a:off x="3992614" y="4035893"/>
            <a:ext cx="827395" cy="45459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93AC4A97-DE9E-D047-9456-8C24019DE56C}"/>
              </a:ext>
            </a:extLst>
          </p:cNvPr>
          <p:cNvCxnSpPr>
            <a:cxnSpLocks/>
          </p:cNvCxnSpPr>
          <p:nvPr/>
        </p:nvCxnSpPr>
        <p:spPr bwMode="gray">
          <a:xfrm flipH="1">
            <a:off x="4732853" y="2946177"/>
            <a:ext cx="1146911" cy="6954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5DDE4D3-72B1-FC81-177B-159A7934F85D}"/>
              </a:ext>
            </a:extLst>
          </p:cNvPr>
          <p:cNvCxnSpPr>
            <a:cxnSpLocks/>
          </p:cNvCxnSpPr>
          <p:nvPr/>
        </p:nvCxnSpPr>
        <p:spPr bwMode="gray">
          <a:xfrm flipH="1">
            <a:off x="4825140" y="4184607"/>
            <a:ext cx="977120" cy="500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28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2" grpId="0" animBg="1"/>
      <p:bldP spid="56" grpId="0" animBg="1"/>
      <p:bldP spid="60" grpId="0" animBg="1"/>
      <p:bldP spid="53" grpId="0" animBg="1"/>
      <p:bldP spid="52" grpId="0" animBg="1"/>
      <p:bldP spid="61" grpId="0" animBg="1"/>
      <p:bldP spid="78" grpId="0" animBg="1"/>
      <p:bldP spid="80" grpId="0" animBg="1"/>
      <p:bldP spid="48" grpId="0" animBg="1"/>
      <p:bldP spid="112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 animBg="1"/>
      <p:bldP spid="145" grpId="0" animBg="1"/>
      <p:bldP spid="146" grpId="0" animBg="1"/>
      <p:bldP spid="147" grpId="0"/>
      <p:bldP spid="148" grpId="0"/>
      <p:bldP spid="149" grpId="0"/>
      <p:bldP spid="151" grpId="0"/>
      <p:bldP spid="153" grpId="0" animBg="1"/>
      <p:bldP spid="154" grpId="0" animBg="1"/>
      <p:bldP spid="156" grpId="0"/>
      <p:bldP spid="224" grpId="0" animBg="1"/>
      <p:bldP spid="291" grpId="0" animBg="1"/>
      <p:bldP spid="299" grpId="0" animBg="1"/>
      <p:bldP spid="30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5A41F-715C-EAA7-66AA-132CD1CA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Empirical Findings (bing.com)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B0FC1-543D-2197-8813-96FA7B90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896" y="1534185"/>
            <a:ext cx="3730028" cy="2654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0FF598A4-1067-52E6-9EE8-0251509D6E37}"/>
              </a:ext>
            </a:extLst>
          </p:cNvPr>
          <p:cNvSpPr/>
          <p:nvPr/>
        </p:nvSpPr>
        <p:spPr>
          <a:xfrm>
            <a:off x="4162965" y="3054189"/>
            <a:ext cx="729788" cy="628040"/>
          </a:xfrm>
          <a:prstGeom prst="triangle">
            <a:avLst>
              <a:gd name="adj" fmla="val 81315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40000"/>
                  <a:lumOff val="60000"/>
                  <a:alpha val="3000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2700000" scaled="1"/>
            <a:tileRect/>
          </a:gradFill>
          <a:ln w="3492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BB30B-70C5-BA9D-7154-A0544CA97705}"/>
              </a:ext>
            </a:extLst>
          </p:cNvPr>
          <p:cNvSpPr txBox="1"/>
          <p:nvPr/>
        </p:nvSpPr>
        <p:spPr>
          <a:xfrm>
            <a:off x="3879158" y="3017246"/>
            <a:ext cx="648700" cy="38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Low clickers</a:t>
            </a:r>
          </a:p>
        </p:txBody>
      </p:sp>
      <p:sp>
        <p:nvSpPr>
          <p:cNvPr id="7" name="Isosceles Triangle 5">
            <a:extLst>
              <a:ext uri="{FF2B5EF4-FFF2-40B4-BE49-F238E27FC236}">
                <a16:creationId xmlns:a16="http://schemas.microsoft.com/office/drawing/2014/main" id="{B5FEEA51-14C7-3BCD-ECF9-083FDD3885A8}"/>
              </a:ext>
            </a:extLst>
          </p:cNvPr>
          <p:cNvSpPr/>
          <p:nvPr/>
        </p:nvSpPr>
        <p:spPr>
          <a:xfrm>
            <a:off x="5095472" y="2463093"/>
            <a:ext cx="1905558" cy="1219136"/>
          </a:xfrm>
          <a:prstGeom prst="triangle">
            <a:avLst>
              <a:gd name="adj" fmla="val 13727"/>
            </a:avLst>
          </a:prstGeom>
          <a:gradFill>
            <a:gsLst>
              <a:gs pos="0">
                <a:srgbClr val="92D050">
                  <a:alpha val="30000"/>
                </a:srgbClr>
              </a:gs>
              <a:gs pos="50000">
                <a:srgbClr val="00FF00">
                  <a:alpha val="30000"/>
                </a:srgbClr>
              </a:gs>
              <a:gs pos="100000">
                <a:srgbClr val="008000">
                  <a:alpha val="30000"/>
                </a:srgbClr>
              </a:gs>
            </a:gsLst>
            <a:lin ang="2700000" scaled="1"/>
          </a:gra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13F7C-853A-D7FA-F334-8DBFBD9ABF01}"/>
              </a:ext>
            </a:extLst>
          </p:cNvPr>
          <p:cNvSpPr txBox="1"/>
          <p:nvPr/>
        </p:nvSpPr>
        <p:spPr>
          <a:xfrm>
            <a:off x="6676679" y="3054190"/>
            <a:ext cx="648700" cy="3855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GB" sz="700" b="1" dirty="0">
                <a:ln w="11430">
                  <a:noFill/>
                </a:ln>
                <a:gradFill>
                  <a:gsLst>
                    <a:gs pos="0">
                      <a:srgbClr val="00B050"/>
                    </a:gs>
                    <a:gs pos="75000">
                      <a:srgbClr val="92D050"/>
                    </a:gs>
                    <a:gs pos="100000">
                      <a:srgbClr val="559B5C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clickers</a:t>
            </a:r>
          </a:p>
        </p:txBody>
      </p:sp>
      <p:pic>
        <p:nvPicPr>
          <p:cNvPr id="9" name="Picture 8" descr="probit.png">
            <a:extLst>
              <a:ext uri="{FF2B5EF4-FFF2-40B4-BE49-F238E27FC236}">
                <a16:creationId xmlns:a16="http://schemas.microsoft.com/office/drawing/2014/main" id="{497257C6-8F26-CDDC-7EC1-68574C5F0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524" y="1908940"/>
            <a:ext cx="1099869" cy="7019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41DAC21-A49B-EFBE-8B36-C4BCD715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534185"/>
            <a:ext cx="2774727" cy="26546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probit.png">
            <a:extLst>
              <a:ext uri="{FF2B5EF4-FFF2-40B4-BE49-F238E27FC236}">
                <a16:creationId xmlns:a16="http://schemas.microsoft.com/office/drawing/2014/main" id="{A28D48A4-4208-03E1-36C5-C059360E4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88" y="3117077"/>
            <a:ext cx="1054902" cy="7388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720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21D306-4D6F-7632-95DB-29FFCB33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79EB9-BF9F-6DA0-3938-B4D982AA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03598"/>
            <a:ext cx="4332312" cy="37218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22100-063B-2AB3-1C1A-D48819420708}"/>
              </a:ext>
            </a:extLst>
          </p:cNvPr>
          <p:cNvCxnSpPr>
            <a:cxnSpLocks/>
          </p:cNvCxnSpPr>
          <p:nvPr/>
        </p:nvCxnSpPr>
        <p:spPr>
          <a:xfrm flipV="1">
            <a:off x="1868223" y="1307502"/>
            <a:ext cx="3901135" cy="3292116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1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b="1" dirty="0" err="1"/>
              <a:t>MatchBox</a:t>
            </a:r>
            <a:r>
              <a:rPr lang="en-US" altLang="en-DE" b="1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4563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60">
            <a:extLst>
              <a:ext uri="{FF2B5EF4-FFF2-40B4-BE49-F238E27FC236}">
                <a16:creationId xmlns:a16="http://schemas.microsoft.com/office/drawing/2014/main" id="{4B850EB9-9228-860A-BFE6-79B70E7E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MatchBox</a:t>
            </a:r>
            <a:r>
              <a:rPr lang="en-US" dirty="0"/>
              <a:t>: The Recommendation Setting</a:t>
            </a:r>
          </a:p>
        </p:txBody>
      </p:sp>
      <p:sp>
        <p:nvSpPr>
          <p:cNvPr id="3" name="Oval 22"/>
          <p:cNvSpPr>
            <a:spLocks noChangeArrowheads="1"/>
          </p:cNvSpPr>
          <p:nvPr/>
        </p:nvSpPr>
        <p:spPr bwMode="auto">
          <a:xfrm>
            <a:off x="6159415" y="4465637"/>
            <a:ext cx="333518" cy="335369"/>
          </a:xfrm>
          <a:prstGeom prst="ellipse">
            <a:avLst/>
          </a:prstGeom>
          <a:solidFill>
            <a:srgbClr val="FF6600"/>
          </a:solidFill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135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2966313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583681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4213770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4877165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5545174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6165439" y="1940543"/>
            <a:ext cx="321471" cy="310751"/>
          </a:xfrm>
          <a:prstGeom prst="ellipse">
            <a:avLst/>
          </a:prstGeom>
          <a:solidFill>
            <a:srgbClr val="C0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</a:p>
        </p:txBody>
      </p:sp>
      <p:sp>
        <p:nvSpPr>
          <p:cNvPr id="10" name="Oval 9"/>
          <p:cNvSpPr/>
          <p:nvPr/>
        </p:nvSpPr>
        <p:spPr>
          <a:xfrm>
            <a:off x="2375282" y="2651977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2375282" y="3291175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</a:p>
        </p:txBody>
      </p:sp>
      <p:sp>
        <p:nvSpPr>
          <p:cNvPr id="12" name="Oval 11"/>
          <p:cNvSpPr/>
          <p:nvPr/>
        </p:nvSpPr>
        <p:spPr>
          <a:xfrm>
            <a:off x="2375282" y="3895621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</a:t>
            </a:r>
          </a:p>
        </p:txBody>
      </p:sp>
      <p:sp>
        <p:nvSpPr>
          <p:cNvPr id="13" name="Oval 12"/>
          <p:cNvSpPr/>
          <p:nvPr/>
        </p:nvSpPr>
        <p:spPr>
          <a:xfrm>
            <a:off x="2375282" y="4472586"/>
            <a:ext cx="321471" cy="321471"/>
          </a:xfrm>
          <a:prstGeom prst="ellipse">
            <a:avLst/>
          </a:prstGeom>
          <a:solidFill>
            <a:srgbClr val="0000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</a:t>
            </a:r>
          </a:p>
        </p:txBody>
      </p:sp>
      <p:cxnSp>
        <p:nvCxnSpPr>
          <p:cNvPr id="14" name="Shape 43"/>
          <p:cNvCxnSpPr>
            <a:stCxn id="5" idx="4"/>
            <a:endCxn id="17" idx="0"/>
          </p:cNvCxnSpPr>
          <p:nvPr/>
        </p:nvCxnSpPr>
        <p:spPr>
          <a:xfrm rot="5400000">
            <a:off x="3547550" y="2448160"/>
            <a:ext cx="393734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hape 43"/>
          <p:cNvCxnSpPr>
            <a:stCxn id="10" idx="6"/>
            <a:endCxn id="17" idx="2"/>
          </p:cNvCxnSpPr>
          <p:nvPr/>
        </p:nvCxnSpPr>
        <p:spPr>
          <a:xfrm>
            <a:off x="2696753" y="2812712"/>
            <a:ext cx="880905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577657" y="2645028"/>
            <a:ext cx="333518" cy="335369"/>
            <a:chOff x="8121794" y="4004527"/>
            <a:chExt cx="444690" cy="447158"/>
          </a:xfrm>
          <a:effectLst/>
        </p:grpSpPr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07747" y="2645028"/>
            <a:ext cx="333518" cy="335369"/>
            <a:chOff x="8121794" y="4004527"/>
            <a:chExt cx="444690" cy="447158"/>
          </a:xfrm>
          <a:effectLst/>
        </p:grpSpPr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21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22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26" name="5-Point Star 25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7" name="5-Point Star 26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8" name="5-Point Star 27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23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24" name="5-Point Star 23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5" name="5-Point Star 24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29" name="Group 28"/>
          <p:cNvGrpSpPr/>
          <p:nvPr/>
        </p:nvGrpSpPr>
        <p:grpSpPr>
          <a:xfrm>
            <a:off x="2960290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1" name="Group 36"/>
            <p:cNvGrpSpPr/>
            <p:nvPr/>
          </p:nvGrpSpPr>
          <p:grpSpPr>
            <a:xfrm>
              <a:off x="8209800" y="4059666"/>
              <a:ext cx="252410" cy="275714"/>
              <a:chOff x="5025442" y="4861771"/>
              <a:chExt cx="252410" cy="275714"/>
            </a:xfrm>
          </p:grpSpPr>
          <p:grpSp>
            <p:nvGrpSpPr>
              <p:cNvPr id="32" name="Group 35"/>
              <p:cNvGrpSpPr/>
              <p:nvPr/>
            </p:nvGrpSpPr>
            <p:grpSpPr>
              <a:xfrm>
                <a:off x="5033463" y="5006150"/>
                <a:ext cx="244389" cy="131335"/>
                <a:chOff x="5033463" y="5006150"/>
                <a:chExt cx="244389" cy="131335"/>
              </a:xfrm>
            </p:grpSpPr>
            <p:sp>
              <p:nvSpPr>
                <p:cNvPr id="36" name="5-Point Star 35"/>
                <p:cNvSpPr/>
                <p:nvPr/>
              </p:nvSpPr>
              <p:spPr>
                <a:xfrm>
                  <a:off x="5145758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37" name="5-Point Star 36"/>
                <p:cNvSpPr/>
                <p:nvPr/>
              </p:nvSpPr>
              <p:spPr>
                <a:xfrm>
                  <a:off x="5033463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33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34" name="5-Point Star 33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35" name="5-Point Star 34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4207747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39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0" name="Group 36"/>
            <p:cNvGrpSpPr/>
            <p:nvPr/>
          </p:nvGrpSpPr>
          <p:grpSpPr>
            <a:xfrm>
              <a:off x="8209800" y="4059666"/>
              <a:ext cx="252410" cy="275714"/>
              <a:chOff x="5025442" y="4861771"/>
              <a:chExt cx="252410" cy="275714"/>
            </a:xfrm>
          </p:grpSpPr>
          <p:grpSp>
            <p:nvGrpSpPr>
              <p:cNvPr id="41" name="Group 35"/>
              <p:cNvGrpSpPr/>
              <p:nvPr/>
            </p:nvGrpSpPr>
            <p:grpSpPr>
              <a:xfrm>
                <a:off x="5033463" y="5006150"/>
                <a:ext cx="244389" cy="131335"/>
                <a:chOff x="5033463" y="5006150"/>
                <a:chExt cx="244389" cy="131335"/>
              </a:xfrm>
            </p:grpSpPr>
            <p:sp>
              <p:nvSpPr>
                <p:cNvPr id="45" name="5-Point Star 44"/>
                <p:cNvSpPr/>
                <p:nvPr/>
              </p:nvSpPr>
              <p:spPr>
                <a:xfrm>
                  <a:off x="5145758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46" name="5-Point Star 45"/>
                <p:cNvSpPr/>
                <p:nvPr/>
              </p:nvSpPr>
              <p:spPr>
                <a:xfrm>
                  <a:off x="5033463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42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43" name="5-Point Star 42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44" name="5-Point Star 43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47" name="Group 46"/>
          <p:cNvGrpSpPr/>
          <p:nvPr/>
        </p:nvGrpSpPr>
        <p:grpSpPr>
          <a:xfrm>
            <a:off x="4871141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48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9" name="Group 34"/>
            <p:cNvGrpSpPr/>
            <p:nvPr/>
          </p:nvGrpSpPr>
          <p:grpSpPr>
            <a:xfrm>
              <a:off x="8219960" y="4156186"/>
              <a:ext cx="252410" cy="131335"/>
              <a:chOff x="5019560" y="4958291"/>
              <a:chExt cx="252410" cy="131335"/>
            </a:xfrm>
          </p:grpSpPr>
          <p:sp>
            <p:nvSpPr>
              <p:cNvPr id="50" name="5-Point Star 49"/>
              <p:cNvSpPr/>
              <p:nvPr/>
            </p:nvSpPr>
            <p:spPr>
              <a:xfrm>
                <a:off x="5019560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51" name="5-Point Star 50"/>
              <p:cNvSpPr/>
              <p:nvPr/>
            </p:nvSpPr>
            <p:spPr>
              <a:xfrm>
                <a:off x="5139876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6159415" y="3284226"/>
            <a:ext cx="333518" cy="335369"/>
            <a:chOff x="8121794" y="4004527"/>
            <a:chExt cx="444690" cy="447158"/>
          </a:xfrm>
          <a:effectLst/>
        </p:grpSpPr>
        <p:sp>
          <p:nvSpPr>
            <p:cNvPr id="53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54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55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59" name="5-Point Star 58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60" name="5-Point Star 59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61" name="5-Point Star 60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56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57" name="5-Point Star 56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58" name="5-Point Star 57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chemeClr val="tx1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62" name="Group 61"/>
          <p:cNvGrpSpPr/>
          <p:nvPr/>
        </p:nvGrpSpPr>
        <p:grpSpPr>
          <a:xfrm>
            <a:off x="2960290" y="3888672"/>
            <a:ext cx="333518" cy="335369"/>
            <a:chOff x="8121794" y="4004527"/>
            <a:chExt cx="444690" cy="447158"/>
          </a:xfrm>
          <a:effectLst/>
        </p:grpSpPr>
        <p:sp>
          <p:nvSpPr>
            <p:cNvPr id="63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960290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66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67" name="Group 36"/>
            <p:cNvGrpSpPr/>
            <p:nvPr/>
          </p:nvGrpSpPr>
          <p:grpSpPr>
            <a:xfrm>
              <a:off x="8153653" y="4059666"/>
              <a:ext cx="364704" cy="275714"/>
              <a:chOff x="4969295" y="4861771"/>
              <a:chExt cx="364704" cy="275714"/>
            </a:xfrm>
          </p:grpSpPr>
          <p:grpSp>
            <p:nvGrpSpPr>
              <p:cNvPr id="68" name="Group 35"/>
              <p:cNvGrpSpPr/>
              <p:nvPr/>
            </p:nvGrpSpPr>
            <p:grpSpPr>
              <a:xfrm>
                <a:off x="4969295" y="5006150"/>
                <a:ext cx="364704" cy="131335"/>
                <a:chOff x="4969295" y="5006150"/>
                <a:chExt cx="364704" cy="131335"/>
              </a:xfrm>
            </p:grpSpPr>
            <p:sp>
              <p:nvSpPr>
                <p:cNvPr id="72" name="5-Point Star 71"/>
                <p:cNvSpPr/>
                <p:nvPr/>
              </p:nvSpPr>
              <p:spPr>
                <a:xfrm>
                  <a:off x="5081590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496929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5201905" y="5006150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grpSp>
            <p:nvGrpSpPr>
              <p:cNvPr id="69" name="Group 34"/>
              <p:cNvGrpSpPr/>
              <p:nvPr/>
            </p:nvGrpSpPr>
            <p:grpSpPr>
              <a:xfrm>
                <a:off x="5025442" y="4861771"/>
                <a:ext cx="252410" cy="131335"/>
                <a:chOff x="5009400" y="4861771"/>
                <a:chExt cx="252410" cy="131335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5009400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5129716" y="4861771"/>
                  <a:ext cx="132094" cy="131335"/>
                </a:xfrm>
                <a:prstGeom prst="star5">
                  <a:avLst/>
                </a:prstGeom>
                <a:solidFill>
                  <a:srgbClr val="000000"/>
                </a:solidFill>
                <a:ln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</p:grpSp>
      </p:grpSp>
      <p:grpSp>
        <p:nvGrpSpPr>
          <p:cNvPr id="75" name="Group 74"/>
          <p:cNvGrpSpPr/>
          <p:nvPr/>
        </p:nvGrpSpPr>
        <p:grpSpPr>
          <a:xfrm>
            <a:off x="3577657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76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7" name="5-Point Star 76"/>
            <p:cNvSpPr/>
            <p:nvPr/>
          </p:nvSpPr>
          <p:spPr>
            <a:xfrm>
              <a:off x="8275840" y="4166346"/>
              <a:ext cx="132094" cy="131335"/>
            </a:xfrm>
            <a:prstGeom prst="star5">
              <a:avLst/>
            </a:prstGeom>
            <a:solidFill>
              <a:srgbClr val="000000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871141" y="4465637"/>
            <a:ext cx="333518" cy="335369"/>
            <a:chOff x="8121794" y="4004527"/>
            <a:chExt cx="444690" cy="447158"/>
          </a:xfrm>
          <a:effectLst/>
        </p:grpSpPr>
        <p:sp>
          <p:nvSpPr>
            <p:cNvPr id="79" name="Oval 22"/>
            <p:cNvSpPr>
              <a:spLocks noChangeArrowheads="1"/>
            </p:cNvSpPr>
            <p:nvPr/>
          </p:nvSpPr>
          <p:spPr bwMode="auto">
            <a:xfrm>
              <a:off x="8121794" y="4004527"/>
              <a:ext cx="444690" cy="447158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GB" sz="135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80" name="Group 34"/>
            <p:cNvGrpSpPr/>
            <p:nvPr/>
          </p:nvGrpSpPr>
          <p:grpSpPr>
            <a:xfrm>
              <a:off x="8219960" y="4156186"/>
              <a:ext cx="252410" cy="131335"/>
              <a:chOff x="5019560" y="4958291"/>
              <a:chExt cx="252410" cy="131335"/>
            </a:xfrm>
          </p:grpSpPr>
          <p:sp>
            <p:nvSpPr>
              <p:cNvPr id="81" name="5-Point Star 80"/>
              <p:cNvSpPr/>
              <p:nvPr/>
            </p:nvSpPr>
            <p:spPr>
              <a:xfrm>
                <a:off x="5019560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2" name="5-Point Star 81"/>
              <p:cNvSpPr/>
              <p:nvPr/>
            </p:nvSpPr>
            <p:spPr>
              <a:xfrm>
                <a:off x="5139876" y="4958291"/>
                <a:ext cx="132094" cy="131335"/>
              </a:xfrm>
              <a:prstGeom prst="star5">
                <a:avLst/>
              </a:prstGeom>
              <a:solidFill>
                <a:srgbClr val="000000"/>
              </a:solidFill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sp>
        <p:nvSpPr>
          <p:cNvPr id="83" name="Oval 22"/>
          <p:cNvSpPr>
            <a:spLocks noChangeArrowheads="1"/>
          </p:cNvSpPr>
          <p:nvPr/>
        </p:nvSpPr>
        <p:spPr bwMode="auto">
          <a:xfrm>
            <a:off x="5539150" y="4465637"/>
            <a:ext cx="333518" cy="335369"/>
          </a:xfrm>
          <a:prstGeom prst="ellipse">
            <a:avLst/>
          </a:prstGeom>
          <a:solidFill>
            <a:srgbClr val="FF6600"/>
          </a:solidFill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 sz="2100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84" name="Shape 43"/>
          <p:cNvCxnSpPr>
            <a:stCxn id="10" idx="4"/>
            <a:endCxn id="20" idx="4"/>
          </p:cNvCxnSpPr>
          <p:nvPr/>
        </p:nvCxnSpPr>
        <p:spPr>
          <a:xfrm rot="16200000" flipH="1">
            <a:off x="3451788" y="2057677"/>
            <a:ext cx="6949" cy="1838489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hape 43"/>
          <p:cNvCxnSpPr>
            <a:stCxn id="6" idx="4"/>
            <a:endCxn id="20" idx="0"/>
          </p:cNvCxnSpPr>
          <p:nvPr/>
        </p:nvCxnSpPr>
        <p:spPr>
          <a:xfrm rot="5400000">
            <a:off x="4177639" y="2448160"/>
            <a:ext cx="393734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hape 43"/>
          <p:cNvCxnSpPr>
            <a:stCxn id="5" idx="6"/>
            <a:endCxn id="76" idx="6"/>
          </p:cNvCxnSpPr>
          <p:nvPr/>
        </p:nvCxnSpPr>
        <p:spPr>
          <a:xfrm>
            <a:off x="3905152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hape 43"/>
          <p:cNvCxnSpPr>
            <a:stCxn id="6" idx="6"/>
            <a:endCxn id="39" idx="6"/>
          </p:cNvCxnSpPr>
          <p:nvPr/>
        </p:nvCxnSpPr>
        <p:spPr>
          <a:xfrm>
            <a:off x="4535242" y="2095918"/>
            <a:ext cx="6023" cy="135599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hape 43"/>
          <p:cNvCxnSpPr>
            <a:stCxn id="7" idx="4"/>
            <a:endCxn id="48" idx="0"/>
          </p:cNvCxnSpPr>
          <p:nvPr/>
        </p:nvCxnSpPr>
        <p:spPr>
          <a:xfrm rot="5400000">
            <a:off x="4521434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hape 43"/>
          <p:cNvCxnSpPr>
            <a:stCxn id="9" idx="4"/>
            <a:endCxn id="53" idx="0"/>
          </p:cNvCxnSpPr>
          <p:nvPr/>
        </p:nvCxnSpPr>
        <p:spPr>
          <a:xfrm rot="5400000">
            <a:off x="5809708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hape 43"/>
          <p:cNvCxnSpPr>
            <a:stCxn id="7" idx="6"/>
            <a:endCxn id="79" idx="6"/>
          </p:cNvCxnSpPr>
          <p:nvPr/>
        </p:nvCxnSpPr>
        <p:spPr>
          <a:xfrm>
            <a:off x="5198636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hape 43"/>
          <p:cNvCxnSpPr>
            <a:stCxn id="11" idx="6"/>
            <a:endCxn id="30" idx="2"/>
          </p:cNvCxnSpPr>
          <p:nvPr/>
        </p:nvCxnSpPr>
        <p:spPr>
          <a:xfrm>
            <a:off x="2696753" y="3451911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43"/>
          <p:cNvCxnSpPr>
            <a:stCxn id="11" idx="4"/>
            <a:endCxn id="48" idx="4"/>
          </p:cNvCxnSpPr>
          <p:nvPr/>
        </p:nvCxnSpPr>
        <p:spPr>
          <a:xfrm rot="16200000" flipH="1">
            <a:off x="3783485" y="2365179"/>
            <a:ext cx="6949" cy="2501883"/>
          </a:xfrm>
          <a:prstGeom prst="curvedConnector3">
            <a:avLst>
              <a:gd name="adj1" fmla="val 3562602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hape 43"/>
          <p:cNvCxnSpPr>
            <a:stCxn id="11" idx="4"/>
            <a:endCxn id="39" idx="4"/>
          </p:cNvCxnSpPr>
          <p:nvPr/>
        </p:nvCxnSpPr>
        <p:spPr>
          <a:xfrm rot="16200000" flipH="1">
            <a:off x="3451788" y="2696876"/>
            <a:ext cx="6949" cy="1838489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hape 43"/>
          <p:cNvCxnSpPr>
            <a:stCxn id="4" idx="4"/>
            <a:endCxn id="30" idx="0"/>
          </p:cNvCxnSpPr>
          <p:nvPr/>
        </p:nvCxnSpPr>
        <p:spPr>
          <a:xfrm rot="5400000">
            <a:off x="2610582" y="2767760"/>
            <a:ext cx="1032933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hape 43"/>
          <p:cNvCxnSpPr>
            <a:stCxn id="11" idx="4"/>
            <a:endCxn id="53" idx="4"/>
          </p:cNvCxnSpPr>
          <p:nvPr/>
        </p:nvCxnSpPr>
        <p:spPr>
          <a:xfrm rot="16200000" flipH="1">
            <a:off x="4427622" y="1721042"/>
            <a:ext cx="6949" cy="3790157"/>
          </a:xfrm>
          <a:prstGeom prst="curvedConnector3">
            <a:avLst>
              <a:gd name="adj1" fmla="val 4557821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hape 43"/>
          <p:cNvCxnSpPr>
            <a:stCxn id="12" idx="6"/>
            <a:endCxn id="63" idx="2"/>
          </p:cNvCxnSpPr>
          <p:nvPr/>
        </p:nvCxnSpPr>
        <p:spPr>
          <a:xfrm>
            <a:off x="2696753" y="4056356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hape 43"/>
          <p:cNvCxnSpPr>
            <a:stCxn id="4" idx="6"/>
            <a:endCxn id="63" idx="6"/>
          </p:cNvCxnSpPr>
          <p:nvPr/>
        </p:nvCxnSpPr>
        <p:spPr>
          <a:xfrm>
            <a:off x="3287785" y="2095919"/>
            <a:ext cx="6023" cy="1960438"/>
          </a:xfrm>
          <a:prstGeom prst="curvedConnector3">
            <a:avLst>
              <a:gd name="adj1" fmla="val 2181037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hape 43"/>
          <p:cNvCxnSpPr>
            <a:stCxn id="4" idx="6"/>
            <a:endCxn id="66" idx="6"/>
          </p:cNvCxnSpPr>
          <p:nvPr/>
        </p:nvCxnSpPr>
        <p:spPr>
          <a:xfrm>
            <a:off x="3287785" y="2095918"/>
            <a:ext cx="6023" cy="2537403"/>
          </a:xfrm>
          <a:prstGeom prst="curvedConnector3">
            <a:avLst>
              <a:gd name="adj1" fmla="val 2946471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hape 43"/>
          <p:cNvCxnSpPr>
            <a:stCxn id="13" idx="6"/>
            <a:endCxn id="66" idx="2"/>
          </p:cNvCxnSpPr>
          <p:nvPr/>
        </p:nvCxnSpPr>
        <p:spPr>
          <a:xfrm>
            <a:off x="2696753" y="4633321"/>
            <a:ext cx="263537" cy="119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hape 43"/>
          <p:cNvCxnSpPr>
            <a:stCxn id="13" idx="4"/>
            <a:endCxn id="76" idx="4"/>
          </p:cNvCxnSpPr>
          <p:nvPr/>
        </p:nvCxnSpPr>
        <p:spPr>
          <a:xfrm rot="16200000" flipH="1">
            <a:off x="3136743" y="4193331"/>
            <a:ext cx="6949" cy="1208399"/>
          </a:xfrm>
          <a:prstGeom prst="curvedConnector3">
            <a:avLst>
              <a:gd name="adj1" fmla="val 1820929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hape 43"/>
          <p:cNvCxnSpPr>
            <a:stCxn id="13" idx="4"/>
            <a:endCxn id="79" idx="4"/>
          </p:cNvCxnSpPr>
          <p:nvPr/>
        </p:nvCxnSpPr>
        <p:spPr>
          <a:xfrm rot="16200000" flipH="1">
            <a:off x="3783485" y="3546589"/>
            <a:ext cx="6949" cy="2501883"/>
          </a:xfrm>
          <a:prstGeom prst="curvedConnector3">
            <a:avLst>
              <a:gd name="adj1" fmla="val 3230837"/>
            </a:avLst>
          </a:prstGeom>
          <a:ln w="19050">
            <a:solidFill>
              <a:schemeClr val="accent6">
                <a:lumMod val="2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hape 43"/>
          <p:cNvCxnSpPr>
            <a:stCxn id="13" idx="4"/>
            <a:endCxn id="3" idx="3"/>
          </p:cNvCxnSpPr>
          <p:nvPr/>
        </p:nvCxnSpPr>
        <p:spPr>
          <a:xfrm rot="5400000" flipH="1" flipV="1">
            <a:off x="4351055" y="2936854"/>
            <a:ext cx="42165" cy="3672241"/>
          </a:xfrm>
          <a:prstGeom prst="curvedConnector3">
            <a:avLst>
              <a:gd name="adj1" fmla="val -423097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hape 43"/>
          <p:cNvCxnSpPr>
            <a:stCxn id="9" idx="6"/>
            <a:endCxn id="3" idx="6"/>
          </p:cNvCxnSpPr>
          <p:nvPr/>
        </p:nvCxnSpPr>
        <p:spPr>
          <a:xfrm>
            <a:off x="6486910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6186279" y="4514627"/>
            <a:ext cx="273528" cy="206786"/>
            <a:chOff x="6411426" y="5121370"/>
            <a:chExt cx="364704" cy="275714"/>
          </a:xfrm>
          <a:effectLst/>
        </p:grpSpPr>
        <p:sp>
          <p:nvSpPr>
            <p:cNvPr id="105" name="5-Point Star 104"/>
            <p:cNvSpPr/>
            <p:nvPr/>
          </p:nvSpPr>
          <p:spPr>
            <a:xfrm>
              <a:off x="6523721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6" name="5-Point Star 105"/>
            <p:cNvSpPr/>
            <p:nvPr/>
          </p:nvSpPr>
          <p:spPr>
            <a:xfrm>
              <a:off x="6411426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6644036" y="5265749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8" name="5-Point Star 107"/>
            <p:cNvSpPr/>
            <p:nvPr/>
          </p:nvSpPr>
          <p:spPr>
            <a:xfrm>
              <a:off x="6467573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6587889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110" name="Shape 43"/>
          <p:cNvCxnSpPr>
            <a:stCxn id="8" idx="6"/>
            <a:endCxn id="83" idx="6"/>
          </p:cNvCxnSpPr>
          <p:nvPr/>
        </p:nvCxnSpPr>
        <p:spPr>
          <a:xfrm>
            <a:off x="5866645" y="2095918"/>
            <a:ext cx="6023" cy="2537403"/>
          </a:xfrm>
          <a:prstGeom prst="curvedConnector3">
            <a:avLst>
              <a:gd name="adj1" fmla="val 294647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hape 43"/>
          <p:cNvCxnSpPr>
            <a:stCxn id="13" idx="4"/>
            <a:endCxn id="83" idx="4"/>
          </p:cNvCxnSpPr>
          <p:nvPr/>
        </p:nvCxnSpPr>
        <p:spPr>
          <a:xfrm rot="16200000" flipH="1">
            <a:off x="4117489" y="3212585"/>
            <a:ext cx="6949" cy="3169892"/>
          </a:xfrm>
          <a:prstGeom prst="curvedConnector3">
            <a:avLst>
              <a:gd name="adj1" fmla="val 2567350"/>
            </a:avLst>
          </a:prstGeom>
          <a:ln w="19050">
            <a:solidFill>
              <a:schemeClr val="accent6">
                <a:lumMod val="25000"/>
              </a:schemeClr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1524818" y="2563909"/>
            <a:ext cx="664583" cy="2336252"/>
            <a:chOff x="509091" y="2917127"/>
            <a:chExt cx="886110" cy="3115002"/>
          </a:xfrm>
        </p:grpSpPr>
        <p:pic>
          <p:nvPicPr>
            <p:cNvPr id="113" name="Picture 4" descr="http://kim215.cool.ne.jp/topics/past-topics/topics05-01-04/12-youngwoman-02.jp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52" y="5423610"/>
              <a:ext cx="456389" cy="608519"/>
            </a:xfrm>
            <a:prstGeom prst="rect">
              <a:avLst/>
            </a:prstGeom>
            <a:noFill/>
          </p:spPr>
        </p:pic>
        <p:pic>
          <p:nvPicPr>
            <p:cNvPr id="114" name="Picture 6" descr="http://www.sinister-designs.com/graphicarts/serbians/images/middle-aged-man.jp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47" y="4540997"/>
              <a:ext cx="547198" cy="729597"/>
            </a:xfrm>
            <a:prstGeom prst="rect">
              <a:avLst/>
            </a:prstGeom>
            <a:noFill/>
          </p:spPr>
        </p:pic>
        <p:pic>
          <p:nvPicPr>
            <p:cNvPr id="115" name="Picture 10" descr="http://www.redwoods.edu/departments/distance/img/student.jpg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243" y="3637274"/>
              <a:ext cx="697806" cy="783869"/>
            </a:xfrm>
            <a:prstGeom prst="rect">
              <a:avLst/>
            </a:prstGeom>
            <a:noFill/>
          </p:spPr>
        </p:pic>
        <p:pic>
          <p:nvPicPr>
            <p:cNvPr id="116" name="Picture 14" descr="http://forpd.ucf.edu/facilitators/fff/Images/reading_man.jp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91" y="2917127"/>
              <a:ext cx="886110" cy="589263"/>
            </a:xfrm>
            <a:prstGeom prst="rect">
              <a:avLst/>
            </a:prstGeom>
            <a:noFill/>
          </p:spPr>
        </p:pic>
      </p:grpSp>
      <p:grpSp>
        <p:nvGrpSpPr>
          <p:cNvPr id="117" name="Group 116"/>
          <p:cNvGrpSpPr/>
          <p:nvPr/>
        </p:nvGrpSpPr>
        <p:grpSpPr>
          <a:xfrm>
            <a:off x="2984184" y="1435052"/>
            <a:ext cx="3489458" cy="442705"/>
            <a:chOff x="2454912" y="1411984"/>
            <a:chExt cx="4652610" cy="590273"/>
          </a:xfrm>
        </p:grpSpPr>
        <p:pic>
          <p:nvPicPr>
            <p:cNvPr id="118" name="Picture 9" descr="http://ecx.images-amazon.com/images/I/51%2B8M4FpmfL._SS500_.jpg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54912" y="1450314"/>
              <a:ext cx="364704" cy="529930"/>
            </a:xfrm>
            <a:prstGeom prst="rect">
              <a:avLst/>
            </a:prstGeom>
            <a:noFill/>
          </p:spPr>
        </p:pic>
        <p:pic>
          <p:nvPicPr>
            <p:cNvPr id="119" name="Picture 3" descr="http://i175.photobucket.com/albums/w135/jerryedens/american_beauty.jpg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2207" y="1450313"/>
              <a:ext cx="354285" cy="524969"/>
            </a:xfrm>
            <a:prstGeom prst="rect">
              <a:avLst/>
            </a:prstGeom>
            <a:noFill/>
          </p:spPr>
        </p:pic>
        <p:pic>
          <p:nvPicPr>
            <p:cNvPr id="120" name="Picture 1" descr="http://ecx.images-amazon.com/images/I/51SMoKA5M1L._SS500_.jpg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8188" y="1428301"/>
              <a:ext cx="364703" cy="573956"/>
            </a:xfrm>
            <a:prstGeom prst="rect">
              <a:avLst/>
            </a:prstGeom>
            <a:noFill/>
          </p:spPr>
        </p:pic>
        <p:pic>
          <p:nvPicPr>
            <p:cNvPr id="121" name="Picture 2" descr="http://www2.movie-list.com/posters/big/zoom/nottinghill.jpg"/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272" y="1428301"/>
              <a:ext cx="396257" cy="535557"/>
            </a:xfrm>
            <a:prstGeom prst="rect">
              <a:avLst/>
            </a:prstGeom>
            <a:noFill/>
          </p:spPr>
        </p:pic>
        <p:pic>
          <p:nvPicPr>
            <p:cNvPr id="122" name="Picture 2" descr="http://www.moviepostr.com/img/movie/1908/lethal-weapon-3-1538-poster-large.jpe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90676" y="1411984"/>
              <a:ext cx="375941" cy="56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6" descr="http://i848.photobucket.com/albums/ab46/anurag098/the-matrix-reloaded-cover-3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0413" y="1450314"/>
              <a:ext cx="387109" cy="52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TextBox 123"/>
          <p:cNvSpPr txBox="1"/>
          <p:nvPr/>
        </p:nvSpPr>
        <p:spPr>
          <a:xfrm>
            <a:off x="1950377" y="2700934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868625" y="2909592"/>
            <a:ext cx="50526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ID=33451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786872" y="2492278"/>
            <a:ext cx="58541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Programmer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950377" y="3318803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868625" y="3496472"/>
            <a:ext cx="50526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ID=33431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09501" y="3141134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Student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50377" y="3977145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Age&gt;45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09501" y="4208710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ID=4321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786872" y="3745579"/>
            <a:ext cx="585417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Shopkeeper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50377" y="4601850"/>
            <a:ext cx="425116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Age&lt;30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909501" y="4794055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ID=5641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09501" y="4413836"/>
            <a:ext cx="465192" cy="173124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Student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712083" y="1359222"/>
            <a:ext cx="3850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Crime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551783" y="1573102"/>
            <a:ext cx="5453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Tarantino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631932" y="1782203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ID=4243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308151" y="1360031"/>
            <a:ext cx="3850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Drama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268075" y="15614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Mendes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268075" y="17705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ID=534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893715" y="1347614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813565" y="1561495"/>
            <a:ext cx="505268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Campbell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853640" y="1770595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ID=9834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87792" y="1348423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Comedy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507642" y="1549887"/>
            <a:ext cx="505268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Mitchell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547717" y="1758987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ID=6345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265315" y="1347614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265315" y="1561495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Donner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225240" y="1770595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ID=2452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861383" y="1348423"/>
            <a:ext cx="425117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Action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741159" y="1549887"/>
            <a:ext cx="54534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 err="1">
                <a:solidFill>
                  <a:srgbClr val="FFFFFF"/>
                </a:solidFill>
                <a:latin typeface="Lucida Console" pitchFamily="49" charset="0"/>
              </a:rPr>
              <a:t>Wachowski</a:t>
            </a:r>
            <a:endParaRPr lang="en-GB" sz="525" kern="0" dirty="0">
              <a:solidFill>
                <a:srgbClr val="FFFFFF"/>
              </a:solidFill>
              <a:latin typeface="Lucida Console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821308" y="1758987"/>
            <a:ext cx="465192" cy="17312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r" defTabSz="685800">
              <a:defRPr/>
            </a:pPr>
            <a:r>
              <a:rPr lang="en-GB" sz="525" kern="0" dirty="0">
                <a:solidFill>
                  <a:srgbClr val="FFFFFF"/>
                </a:solidFill>
                <a:latin typeface="Lucida Console" pitchFamily="49" charset="0"/>
              </a:rPr>
              <a:t>ID=9864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5603476" y="4520992"/>
            <a:ext cx="196184" cy="201919"/>
            <a:chOff x="6458405" y="5121370"/>
            <a:chExt cx="261578" cy="269225"/>
          </a:xfrm>
          <a:effectLst/>
        </p:grpSpPr>
        <p:sp>
          <p:nvSpPr>
            <p:cNvPr id="155" name="5-Point Star 154"/>
            <p:cNvSpPr/>
            <p:nvPr/>
          </p:nvSpPr>
          <p:spPr>
            <a:xfrm>
              <a:off x="6587178" y="525926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6" name="5-Point Star 155"/>
            <p:cNvSpPr/>
            <p:nvPr/>
          </p:nvSpPr>
          <p:spPr>
            <a:xfrm>
              <a:off x="6458405" y="5244106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7" name="5-Point Star 156"/>
            <p:cNvSpPr/>
            <p:nvPr/>
          </p:nvSpPr>
          <p:spPr>
            <a:xfrm>
              <a:off x="6467573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8" name="5-Point Star 157"/>
            <p:cNvSpPr/>
            <p:nvPr/>
          </p:nvSpPr>
          <p:spPr>
            <a:xfrm>
              <a:off x="6587889" y="5121370"/>
              <a:ext cx="132094" cy="131335"/>
            </a:xfrm>
            <a:prstGeom prst="star5">
              <a:avLst/>
            </a:prstGeom>
            <a:solidFill>
              <a:srgbClr val="000000">
                <a:alpha val="70000"/>
              </a:srgbClr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807713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3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7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0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3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6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7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9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0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023 L -0.0375 0.00023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0916E-6 L 3.33333E-6 -0.08882 " pathEditMode="relative" rAng="0" ptsTypes="AA">
                                      <p:cBhvr>
                                        <p:cTn id="2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3399852" y="2248528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MatchBox</a:t>
            </a:r>
            <a:r>
              <a:rPr lang="en-GB" dirty="0"/>
              <a:t> With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4248023" y="4698551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350" dirty="0"/>
              </a:p>
            </p:txBody>
          </p:sp>
        </mc:Choice>
        <mc:Fallback xmlns="">
          <p:sp>
            <p:nvSpPr>
              <p:cNvPr id="13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698551"/>
                <a:ext cx="321471" cy="3214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9"/>
          <p:cNvCxnSpPr>
            <a:cxnSpLocks noChangeShapeType="1"/>
            <a:stCxn id="13" idx="0"/>
            <a:endCxn id="5" idx="2"/>
          </p:cNvCxnSpPr>
          <p:nvPr/>
        </p:nvCxnSpPr>
        <p:spPr bwMode="auto">
          <a:xfrm rot="5400000" flipH="1" flipV="1">
            <a:off x="4256458" y="4546251"/>
            <a:ext cx="304601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4" name="AutoShape 19"/>
          <p:cNvCxnSpPr>
            <a:cxnSpLocks noChangeShapeType="1"/>
            <a:stCxn id="26" idx="2"/>
            <a:endCxn id="5" idx="1"/>
          </p:cNvCxnSpPr>
          <p:nvPr/>
        </p:nvCxnSpPr>
        <p:spPr bwMode="auto">
          <a:xfrm>
            <a:off x="3614166" y="3690583"/>
            <a:ext cx="633857" cy="54263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7" name="AutoShape 19"/>
          <p:cNvCxnSpPr>
            <a:cxnSpLocks noChangeShapeType="1"/>
            <a:stCxn id="169" idx="2"/>
            <a:endCxn id="5" idx="3"/>
          </p:cNvCxnSpPr>
          <p:nvPr/>
        </p:nvCxnSpPr>
        <p:spPr bwMode="auto">
          <a:xfrm flipH="1">
            <a:off x="4569494" y="3658968"/>
            <a:ext cx="572511" cy="57424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1474968" y="1331386"/>
            <a:ext cx="146706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/>
              <a:t>User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9"/>
              <p:cNvSpPr>
                <a:spLocks noChangeArrowheads="1"/>
              </p:cNvSpPr>
              <p:nvPr/>
            </p:nvSpPr>
            <p:spPr bwMode="auto">
              <a:xfrm>
                <a:off x="4248023" y="4072480"/>
                <a:ext cx="321471" cy="321471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072480"/>
                <a:ext cx="321471" cy="32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16"/>
              <p:cNvSpPr>
                <a:spLocks noChangeArrowheads="1"/>
              </p:cNvSpPr>
              <p:nvPr/>
            </p:nvSpPr>
            <p:spPr bwMode="auto">
              <a:xfrm>
                <a:off x="3452211" y="240804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5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211" y="2408047"/>
                <a:ext cx="321471" cy="3214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9"/>
              <p:cNvSpPr>
                <a:spLocks noChangeArrowheads="1"/>
              </p:cNvSpPr>
              <p:nvPr/>
            </p:nvSpPr>
            <p:spPr bwMode="auto">
              <a:xfrm>
                <a:off x="2121695" y="2434836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695" y="2434836"/>
                <a:ext cx="267893" cy="267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16"/>
              <p:cNvSpPr>
                <a:spLocks noChangeArrowheads="1"/>
              </p:cNvSpPr>
              <p:nvPr/>
            </p:nvSpPr>
            <p:spPr bwMode="auto">
              <a:xfrm>
                <a:off x="1850281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7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281" y="1900302"/>
                <a:ext cx="321471" cy="321471"/>
              </a:xfrm>
              <a:prstGeom prst="ellipse">
                <a:avLst/>
              </a:prstGeom>
              <a:blipFill>
                <a:blip r:embed="rId6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AutoShape 19"/>
          <p:cNvCxnSpPr>
            <a:cxnSpLocks noChangeShapeType="1"/>
            <a:stCxn id="73" idx="0"/>
            <a:endCxn id="75" idx="4"/>
          </p:cNvCxnSpPr>
          <p:nvPr/>
        </p:nvCxnSpPr>
        <p:spPr bwMode="auto">
          <a:xfrm rot="16200000" flipV="1">
            <a:off x="2026798" y="2205993"/>
            <a:ext cx="213064" cy="24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" name="AutoShape 19"/>
          <p:cNvCxnSpPr>
            <a:cxnSpLocks noChangeShapeType="1"/>
            <a:stCxn id="73" idx="3"/>
            <a:endCxn id="55" idx="2"/>
          </p:cNvCxnSpPr>
          <p:nvPr/>
        </p:nvCxnSpPr>
        <p:spPr bwMode="auto">
          <a:xfrm>
            <a:off x="2389588" y="2568783"/>
            <a:ext cx="1062623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6"/>
              <p:cNvSpPr>
                <a:spLocks noChangeArrowheads="1"/>
              </p:cNvSpPr>
              <p:nvPr/>
            </p:nvSpPr>
            <p:spPr bwMode="auto">
              <a:xfrm>
                <a:off x="2402983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4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983" y="1900302"/>
                <a:ext cx="321471" cy="32147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AutoShape 19"/>
          <p:cNvCxnSpPr>
            <a:cxnSpLocks noChangeShapeType="1"/>
            <a:stCxn id="73" idx="0"/>
            <a:endCxn id="142" idx="4"/>
          </p:cNvCxnSpPr>
          <p:nvPr/>
        </p:nvCxnSpPr>
        <p:spPr bwMode="auto">
          <a:xfrm rot="5400000" flipH="1" flipV="1">
            <a:off x="2303149" y="2174267"/>
            <a:ext cx="213064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6"/>
              <p:cNvSpPr>
                <a:spLocks noChangeArrowheads="1"/>
              </p:cNvSpPr>
              <p:nvPr/>
            </p:nvSpPr>
            <p:spPr bwMode="auto">
              <a:xfrm>
                <a:off x="3452211" y="325921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59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52211" y="3259217"/>
                <a:ext cx="321471" cy="3214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9"/>
              <p:cNvSpPr>
                <a:spLocks noChangeArrowheads="1"/>
              </p:cNvSpPr>
              <p:nvPr/>
            </p:nvSpPr>
            <p:spPr bwMode="auto">
              <a:xfrm>
                <a:off x="2121695" y="3286006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1695" y="3286006"/>
                <a:ext cx="267893" cy="2678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"/>
              <p:cNvSpPr>
                <a:spLocks noChangeArrowheads="1"/>
              </p:cNvSpPr>
              <p:nvPr/>
            </p:nvSpPr>
            <p:spPr bwMode="auto">
              <a:xfrm>
                <a:off x="1850281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6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281" y="2755120"/>
                <a:ext cx="321471" cy="321471"/>
              </a:xfrm>
              <a:prstGeom prst="ellipse">
                <a:avLst/>
              </a:prstGeom>
              <a:blipFill>
                <a:blip r:embed="rId10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AutoShape 19"/>
          <p:cNvCxnSpPr>
            <a:cxnSpLocks noChangeShapeType="1"/>
            <a:stCxn id="160" idx="0"/>
            <a:endCxn id="161" idx="4"/>
          </p:cNvCxnSpPr>
          <p:nvPr/>
        </p:nvCxnSpPr>
        <p:spPr bwMode="auto">
          <a:xfrm rot="16200000" flipV="1">
            <a:off x="2028622" y="3058986"/>
            <a:ext cx="209415" cy="244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3" name="AutoShape 19"/>
          <p:cNvCxnSpPr>
            <a:cxnSpLocks noChangeShapeType="1"/>
            <a:stCxn id="160" idx="3"/>
            <a:endCxn id="159" idx="2"/>
          </p:cNvCxnSpPr>
          <p:nvPr/>
        </p:nvCxnSpPr>
        <p:spPr bwMode="auto">
          <a:xfrm>
            <a:off x="2389588" y="3419953"/>
            <a:ext cx="1062623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2402983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6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983" y="2755120"/>
                <a:ext cx="321471" cy="3214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AutoShape 19"/>
          <p:cNvCxnSpPr>
            <a:cxnSpLocks noChangeShapeType="1"/>
            <a:stCxn id="160" idx="0"/>
            <a:endCxn id="164" idx="4"/>
          </p:cNvCxnSpPr>
          <p:nvPr/>
        </p:nvCxnSpPr>
        <p:spPr bwMode="auto">
          <a:xfrm rot="5400000" flipH="1" flipV="1">
            <a:off x="2304972" y="3027261"/>
            <a:ext cx="209415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69" name="Rounded Rectangle 168"/>
          <p:cNvSpPr/>
          <p:nvPr/>
        </p:nvSpPr>
        <p:spPr>
          <a:xfrm>
            <a:off x="4927691" y="2216913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0" name="TextBox 169"/>
          <p:cNvSpPr txBox="1"/>
          <p:nvPr/>
        </p:nvSpPr>
        <p:spPr>
          <a:xfrm>
            <a:off x="5834824" y="1342786"/>
            <a:ext cx="1473480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/>
              <a:t>Item Metadata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6"/>
              <p:cNvSpPr>
                <a:spLocks noChangeArrowheads="1"/>
              </p:cNvSpPr>
              <p:nvPr/>
            </p:nvSpPr>
            <p:spPr bwMode="auto">
              <a:xfrm>
                <a:off x="4995860" y="240804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5860" y="2408047"/>
                <a:ext cx="321471" cy="32147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9"/>
          <p:cNvSpPr>
            <a:spLocks noChangeArrowheads="1"/>
          </p:cNvSpPr>
          <p:nvPr/>
        </p:nvSpPr>
        <p:spPr bwMode="auto">
          <a:xfrm>
            <a:off x="6378142" y="2434836"/>
            <a:ext cx="267893" cy="26789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GB" sz="1350" b="1" dirty="0">
                <a:solidFill>
                  <a:schemeClr val="bg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Oval 16"/>
              <p:cNvSpPr>
                <a:spLocks noChangeArrowheads="1"/>
              </p:cNvSpPr>
              <p:nvPr/>
            </p:nvSpPr>
            <p:spPr bwMode="auto">
              <a:xfrm>
                <a:off x="6016487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487" y="1900302"/>
                <a:ext cx="321471" cy="32147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AutoShape 19"/>
          <p:cNvCxnSpPr>
            <a:cxnSpLocks noChangeShapeType="1"/>
            <a:stCxn id="173" idx="0"/>
            <a:endCxn id="174" idx="4"/>
          </p:cNvCxnSpPr>
          <p:nvPr/>
        </p:nvCxnSpPr>
        <p:spPr bwMode="auto">
          <a:xfrm rot="16200000" flipV="1">
            <a:off x="6238125" y="2160873"/>
            <a:ext cx="213064" cy="3348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6" name="AutoShape 19"/>
          <p:cNvCxnSpPr>
            <a:cxnSpLocks noChangeShapeType="1"/>
            <a:stCxn id="173" idx="1"/>
            <a:endCxn id="172" idx="6"/>
          </p:cNvCxnSpPr>
          <p:nvPr/>
        </p:nvCxnSpPr>
        <p:spPr bwMode="auto">
          <a:xfrm rot="10800000">
            <a:off x="5317331" y="2568783"/>
            <a:ext cx="1060811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Oval 16"/>
              <p:cNvSpPr>
                <a:spLocks noChangeArrowheads="1"/>
              </p:cNvSpPr>
              <p:nvPr/>
            </p:nvSpPr>
            <p:spPr bwMode="auto">
              <a:xfrm>
                <a:off x="6659429" y="190030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7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429" y="1900302"/>
                <a:ext cx="321471" cy="32147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AutoShape 19"/>
          <p:cNvCxnSpPr>
            <a:cxnSpLocks noChangeShapeType="1"/>
            <a:stCxn id="173" idx="0"/>
            <a:endCxn id="177" idx="4"/>
          </p:cNvCxnSpPr>
          <p:nvPr/>
        </p:nvCxnSpPr>
        <p:spPr bwMode="auto">
          <a:xfrm rot="5400000" flipH="1" flipV="1">
            <a:off x="6559595" y="2174267"/>
            <a:ext cx="213064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6"/>
              <p:cNvSpPr>
                <a:spLocks noChangeArrowheads="1"/>
              </p:cNvSpPr>
              <p:nvPr/>
            </p:nvSpPr>
            <p:spPr bwMode="auto">
              <a:xfrm>
                <a:off x="4993429" y="325921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429" y="3259217"/>
                <a:ext cx="321471" cy="32147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Rectangle 9"/>
          <p:cNvSpPr>
            <a:spLocks noChangeArrowheads="1"/>
          </p:cNvSpPr>
          <p:nvPr/>
        </p:nvSpPr>
        <p:spPr bwMode="auto">
          <a:xfrm>
            <a:off x="6378142" y="3286006"/>
            <a:ext cx="267893" cy="26789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GB" sz="1350" b="1" dirty="0">
                <a:solidFill>
                  <a:schemeClr val="bg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6"/>
              <p:cNvSpPr>
                <a:spLocks noChangeArrowheads="1"/>
              </p:cNvSpPr>
              <p:nvPr/>
            </p:nvSpPr>
            <p:spPr bwMode="auto">
              <a:xfrm>
                <a:off x="6016487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6487" y="2755120"/>
                <a:ext cx="321471" cy="32147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AutoShape 19"/>
          <p:cNvCxnSpPr>
            <a:cxnSpLocks noChangeShapeType="1"/>
            <a:stCxn id="181" idx="0"/>
            <a:endCxn id="182" idx="4"/>
          </p:cNvCxnSpPr>
          <p:nvPr/>
        </p:nvCxnSpPr>
        <p:spPr bwMode="auto">
          <a:xfrm rot="16200000" flipV="1">
            <a:off x="6239948" y="3013866"/>
            <a:ext cx="209415" cy="3348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4" name="AutoShape 19"/>
          <p:cNvCxnSpPr>
            <a:cxnSpLocks noChangeShapeType="1"/>
            <a:stCxn id="181" idx="1"/>
            <a:endCxn id="180" idx="6"/>
          </p:cNvCxnSpPr>
          <p:nvPr/>
        </p:nvCxnSpPr>
        <p:spPr bwMode="auto">
          <a:xfrm rot="10800000">
            <a:off x="5314900" y="3419953"/>
            <a:ext cx="1063242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val 16"/>
              <p:cNvSpPr>
                <a:spLocks noChangeArrowheads="1"/>
              </p:cNvSpPr>
              <p:nvPr/>
            </p:nvSpPr>
            <p:spPr bwMode="auto">
              <a:xfrm>
                <a:off x="6659429" y="2755120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8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429" y="2755120"/>
                <a:ext cx="321471" cy="321471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AutoShape 19"/>
          <p:cNvCxnSpPr>
            <a:cxnSpLocks noChangeShapeType="1"/>
            <a:stCxn id="181" idx="0"/>
            <a:endCxn id="185" idx="4"/>
          </p:cNvCxnSpPr>
          <p:nvPr/>
        </p:nvCxnSpPr>
        <p:spPr bwMode="auto">
          <a:xfrm rot="5400000" flipH="1" flipV="1">
            <a:off x="6561419" y="3027261"/>
            <a:ext cx="209415" cy="3080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98" name="TextBox 297"/>
          <p:cNvSpPr txBox="1"/>
          <p:nvPr/>
        </p:nvSpPr>
        <p:spPr>
          <a:xfrm>
            <a:off x="3797703" y="2450306"/>
            <a:ext cx="114165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GB" sz="1350" dirty="0"/>
              <a:t>User ‘trait’ 1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3780680" y="3301476"/>
            <a:ext cx="1141659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GB" sz="1350" dirty="0"/>
              <a:t>User ‘trait’ 2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1703026" y="1631044"/>
            <a:ext cx="579005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Male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2201856" y="1639480"/>
            <a:ext cx="704040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British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5766471" y="1595706"/>
            <a:ext cx="811184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Camera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6565372" y="1615161"/>
            <a:ext cx="476412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SLR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6"/>
              <p:cNvSpPr>
                <a:spLocks noChangeArrowheads="1"/>
              </p:cNvSpPr>
              <p:nvPr/>
            </p:nvSpPr>
            <p:spPr bwMode="auto">
              <a:xfrm>
                <a:off x="1314873" y="1906318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1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873" y="1906318"/>
                <a:ext cx="321471" cy="321471"/>
              </a:xfrm>
              <a:prstGeom prst="ellipse">
                <a:avLst/>
              </a:prstGeom>
              <a:blipFill>
                <a:blip r:embed="rId18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314873" y="2761136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GB" sz="1350" baseline="-25000" dirty="0"/>
              </a:p>
            </p:txBody>
          </p:sp>
        </mc:Choice>
        <mc:Fallback xmlns="">
          <p:sp>
            <p:nvSpPr>
              <p:cNvPr id="11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873" y="2761136"/>
                <a:ext cx="321471" cy="321471"/>
              </a:xfrm>
              <a:prstGeom prst="ellipse">
                <a:avLst/>
              </a:prstGeom>
              <a:blipFill>
                <a:blip r:embed="rId19"/>
                <a:stretch>
                  <a:fillRect l="-370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AutoShape 19"/>
          <p:cNvCxnSpPr>
            <a:cxnSpLocks noChangeShapeType="1"/>
            <a:stCxn id="160" idx="0"/>
            <a:endCxn id="111" idx="5"/>
          </p:cNvCxnSpPr>
          <p:nvPr/>
        </p:nvCxnSpPr>
        <p:spPr bwMode="auto">
          <a:xfrm rot="16200000" flipV="1">
            <a:off x="1797215" y="2827580"/>
            <a:ext cx="250478" cy="6663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971600" y="1633677"/>
            <a:ext cx="756938" cy="300082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GB" sz="1350" dirty="0"/>
              <a:t>ID=234</a:t>
            </a:r>
          </a:p>
        </p:txBody>
      </p:sp>
      <p:cxnSp>
        <p:nvCxnSpPr>
          <p:cNvPr id="136" name="AutoShape 19"/>
          <p:cNvCxnSpPr>
            <a:cxnSpLocks noChangeShapeType="1"/>
            <a:stCxn id="73" idx="0"/>
            <a:endCxn id="110" idx="5"/>
          </p:cNvCxnSpPr>
          <p:nvPr/>
        </p:nvCxnSpPr>
        <p:spPr bwMode="auto">
          <a:xfrm rot="16200000" flipV="1">
            <a:off x="1795392" y="1974586"/>
            <a:ext cx="254126" cy="6663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668FB-2FA4-5DB7-0DCB-149166A72907}"/>
                  </a:ext>
                </a:extLst>
              </p:cNvPr>
              <p:cNvSpPr txBox="1"/>
              <p:nvPr/>
            </p:nvSpPr>
            <p:spPr bwMode="gray">
              <a:xfrm>
                <a:off x="4688462" y="4382401"/>
                <a:ext cx="2618021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668FB-2FA4-5DB7-0DCB-149166A72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8462" y="4382401"/>
                <a:ext cx="2618021" cy="370294"/>
              </a:xfrm>
              <a:prstGeom prst="rect">
                <a:avLst/>
              </a:prstGeom>
              <a:blipFill>
                <a:blip r:embed="rId2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5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/>
      <p:bldP spid="5" grpId="0" animBg="1"/>
      <p:bldP spid="55" grpId="0" animBg="1"/>
      <p:bldP spid="73" grpId="0" animBg="1"/>
      <p:bldP spid="75" grpId="0" animBg="1"/>
      <p:bldP spid="142" grpId="0" animBg="1"/>
      <p:bldP spid="159" grpId="0" animBg="1"/>
      <p:bldP spid="160" grpId="0" animBg="1"/>
      <p:bldP spid="161" grpId="0" animBg="1"/>
      <p:bldP spid="164" grpId="0" animBg="1"/>
      <p:bldP spid="169" grpId="0" animBg="1"/>
      <p:bldP spid="172" grpId="0" animBg="1"/>
      <p:bldP spid="173" grpId="0" animBg="1"/>
      <p:bldP spid="174" grpId="0" animBg="1"/>
      <p:bldP spid="177" grpId="0" animBg="1"/>
      <p:bldP spid="180" grpId="0" animBg="1"/>
      <p:bldP spid="181" grpId="0" animBg="1"/>
      <p:bldP spid="182" grpId="0" animBg="1"/>
      <p:bldP spid="185" grpId="0" animBg="1"/>
      <p:bldP spid="299" grpId="0"/>
      <p:bldP spid="300" grpId="0"/>
      <p:bldP spid="301" grpId="0"/>
      <p:bldP spid="302" grpId="0"/>
      <p:bldP spid="110" grpId="0" animBg="1"/>
      <p:bldP spid="111" grpId="0" animBg="1"/>
      <p:bldP spid="13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>
            <a:normAutofit/>
          </a:bodyPr>
          <a:lstStyle/>
          <a:p>
            <a:r>
              <a:rPr lang="en-GB" dirty="0"/>
              <a:t>Recommender System: </a:t>
            </a:r>
            <a:r>
              <a:rPr lang="en-GB" dirty="0" err="1"/>
              <a:t>MatchBox</a:t>
            </a:r>
            <a:endParaRPr lang="en-GB" dirty="0"/>
          </a:p>
        </p:txBody>
      </p:sp>
      <p:grpSp>
        <p:nvGrpSpPr>
          <p:cNvPr id="2" name="Group 124"/>
          <p:cNvGrpSpPr/>
          <p:nvPr/>
        </p:nvGrpSpPr>
        <p:grpSpPr>
          <a:xfrm>
            <a:off x="370431" y="1613690"/>
            <a:ext cx="2264569" cy="1824824"/>
            <a:chOff x="152400" y="1029030"/>
            <a:chExt cx="3019425" cy="2433099"/>
          </a:xfr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152400" y="1029030"/>
              <a:ext cx="3019425" cy="24330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95550" y="1066800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2571750" y="1752600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2571750" y="12192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2571750" y="17526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2571750" y="22860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2571750" y="28194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4768" y="1269593"/>
              <a:ext cx="80406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mark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4768" y="1797570"/>
              <a:ext cx="60067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ralf</a:t>
              </a:r>
              <a:endParaRPr lang="en-GB" sz="13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768" y="2338465"/>
              <a:ext cx="594608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tao</a:t>
              </a:r>
              <a:endParaRPr lang="en-GB" sz="13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4768" y="2871865"/>
              <a:ext cx="895972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sheryl</a:t>
              </a:r>
              <a:endParaRPr lang="en-GB" sz="1350" dirty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-78433" y="2046478"/>
              <a:ext cx="1185193" cy="4924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User</a:t>
              </a:r>
            </a:p>
          </p:txBody>
        </p:sp>
      </p:grpSp>
      <p:grpSp>
        <p:nvGrpSpPr>
          <p:cNvPr id="3" name="Group 125"/>
          <p:cNvGrpSpPr/>
          <p:nvPr/>
        </p:nvGrpSpPr>
        <p:grpSpPr>
          <a:xfrm>
            <a:off x="370432" y="3580204"/>
            <a:ext cx="2271712" cy="1043609"/>
            <a:chOff x="152401" y="3446228"/>
            <a:chExt cx="3028949" cy="1391479"/>
          </a:xfr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152401" y="3446228"/>
              <a:ext cx="3028949" cy="139147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495550" y="3505200"/>
              <a:ext cx="609600" cy="12954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2571750" y="36576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2571750" y="4191000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50" y="3724233"/>
              <a:ext cx="772007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Male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8750" y="4244715"/>
              <a:ext cx="102635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Female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-117425" y="3910379"/>
              <a:ext cx="1276350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Gender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2571750" y="419100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9" name="Group 129"/>
          <p:cNvGrpSpPr/>
          <p:nvPr/>
        </p:nvGrpSpPr>
        <p:grpSpPr>
          <a:xfrm>
            <a:off x="4920999" y="1177049"/>
            <a:ext cx="2093119" cy="1824824"/>
            <a:chOff x="6219824" y="1143330"/>
            <a:chExt cx="2790825" cy="2433099"/>
          </a:xfr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9"/>
            <p:cNvSpPr/>
            <p:nvPr/>
          </p:nvSpPr>
          <p:spPr>
            <a:xfrm>
              <a:off x="6219824" y="1143330"/>
              <a:ext cx="2790825" cy="24330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286500" y="1171575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6362700" y="1876425"/>
              <a:ext cx="457200" cy="457200"/>
            </a:xfrm>
            <a:prstGeom prst="ellipse">
              <a:avLst/>
            </a:prstGeom>
            <a:grpFill/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3" name="Oval 62"/>
            <p:cNvSpPr/>
            <p:nvPr/>
          </p:nvSpPr>
          <p:spPr>
            <a:xfrm>
              <a:off x="6362700" y="13430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2700" y="18764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5" name="Oval 64"/>
            <p:cNvSpPr/>
            <p:nvPr/>
          </p:nvSpPr>
          <p:spPr>
            <a:xfrm>
              <a:off x="6362700" y="24098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6362700" y="294322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911168" y="1421993"/>
              <a:ext cx="1842813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Social Network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11168" y="1949970"/>
              <a:ext cx="757045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Heat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11168" y="2490865"/>
              <a:ext cx="1218711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The Rock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11168" y="3024265"/>
              <a:ext cx="18086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The Godfather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8114886" y="2111480"/>
              <a:ext cx="1177461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Movie</a:t>
              </a:r>
              <a:endParaRPr lang="en-GB" b="1" dirty="0"/>
            </a:p>
          </p:txBody>
        </p:sp>
      </p:grpSp>
      <p:grpSp>
        <p:nvGrpSpPr>
          <p:cNvPr id="27" name="Group 128"/>
          <p:cNvGrpSpPr/>
          <p:nvPr/>
        </p:nvGrpSpPr>
        <p:grpSpPr>
          <a:xfrm>
            <a:off x="4921000" y="3061268"/>
            <a:ext cx="2093120" cy="1958754"/>
            <a:chOff x="6219825" y="3560528"/>
            <a:chExt cx="2790826" cy="2611672"/>
          </a:xfr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Rectangle 58"/>
            <p:cNvSpPr/>
            <p:nvPr/>
          </p:nvSpPr>
          <p:spPr>
            <a:xfrm>
              <a:off x="6219825" y="3560528"/>
              <a:ext cx="2790826" cy="26116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276975" y="3686175"/>
              <a:ext cx="609600" cy="2362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2" name="Oval 71"/>
            <p:cNvSpPr/>
            <p:nvPr/>
          </p:nvSpPr>
          <p:spPr>
            <a:xfrm>
              <a:off x="6353175" y="38385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3" name="Oval 72"/>
            <p:cNvSpPr/>
            <p:nvPr/>
          </p:nvSpPr>
          <p:spPr>
            <a:xfrm>
              <a:off x="6353175" y="4371975"/>
              <a:ext cx="457200" cy="457200"/>
            </a:xfrm>
            <a:prstGeom prst="ellipse">
              <a:avLst/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15150" y="3863715"/>
              <a:ext cx="1047724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R. Scott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8004152" y="4564044"/>
              <a:ext cx="1398927" cy="4514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/>
                <a:t>Director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353175" y="43719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921276" y="4457700"/>
              <a:ext cx="1560684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C. Eastwood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11752" y="5536055"/>
              <a:ext cx="13548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R. Howard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15150" y="4987665"/>
              <a:ext cx="1554016" cy="40010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Q. Tarantino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343650" y="4943475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2" name="Oval 91"/>
            <p:cNvSpPr/>
            <p:nvPr/>
          </p:nvSpPr>
          <p:spPr>
            <a:xfrm>
              <a:off x="6334125" y="5505450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2785019" y="2085830"/>
            <a:ext cx="1978819" cy="18430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95" name="Straight Arrow Connector 94"/>
          <p:cNvCxnSpPr>
            <a:stCxn id="93" idx="1"/>
            <a:endCxn id="93" idx="3"/>
          </p:cNvCxnSpPr>
          <p:nvPr/>
        </p:nvCxnSpPr>
        <p:spPr>
          <a:xfrm rot="10800000" flipH="1">
            <a:off x="2785018" y="3007374"/>
            <a:ext cx="1978819" cy="1191"/>
          </a:xfrm>
          <a:prstGeom prst="straightConnector1">
            <a:avLst/>
          </a:prstGeom>
          <a:ln w="28575"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2"/>
            <a:endCxn id="93" idx="0"/>
          </p:cNvCxnSpPr>
          <p:nvPr/>
        </p:nvCxnSpPr>
        <p:spPr>
          <a:xfrm rot="5400000" flipH="1">
            <a:off x="2852884" y="3007374"/>
            <a:ext cx="1843088" cy="1191"/>
          </a:xfrm>
          <a:prstGeom prst="straightConnector1">
            <a:avLst/>
          </a:prstGeom>
          <a:ln w="28575">
            <a:solidFill>
              <a:srgbClr val="2626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>
            <a:off x="3390623" y="2793435"/>
            <a:ext cx="378620" cy="1928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22" idx="0"/>
          </p:cNvCxnSpPr>
          <p:nvPr/>
        </p:nvCxnSpPr>
        <p:spPr>
          <a:xfrm>
            <a:off x="3413483" y="2812266"/>
            <a:ext cx="78767" cy="40942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 flipH="1">
            <a:off x="3677988" y="3085956"/>
            <a:ext cx="528639" cy="3571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5400000" flipH="1" flipV="1">
            <a:off x="4067323" y="3339562"/>
            <a:ext cx="235745" cy="1285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3435100" y="3221687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3" name="Oval 122"/>
          <p:cNvSpPr/>
          <p:nvPr/>
        </p:nvSpPr>
        <p:spPr>
          <a:xfrm>
            <a:off x="4206625" y="3171681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Cloud 24"/>
          <p:cNvSpPr/>
          <p:nvPr/>
        </p:nvSpPr>
        <p:spPr>
          <a:xfrm>
            <a:off x="2963705" y="1147999"/>
            <a:ext cx="1549730" cy="760258"/>
          </a:xfrm>
          <a:prstGeom prst="cloud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chemeClr val="tx1"/>
                </a:solidFill>
              </a:rPr>
              <a:t>User </a:t>
            </a:r>
            <a:br>
              <a:rPr lang="en-GB" sz="1350" b="1" dirty="0">
                <a:solidFill>
                  <a:schemeClr val="tx1"/>
                </a:solidFill>
              </a:rPr>
            </a:br>
            <a:r>
              <a:rPr lang="en-GB" sz="1350" b="1" dirty="0">
                <a:solidFill>
                  <a:schemeClr val="tx1"/>
                </a:solidFill>
              </a:rPr>
              <a:t>likes </a:t>
            </a:r>
            <a:br>
              <a:rPr lang="en-GB" sz="1350" b="1" dirty="0">
                <a:solidFill>
                  <a:schemeClr val="tx1"/>
                </a:solidFill>
              </a:rPr>
            </a:br>
            <a:r>
              <a:rPr lang="en-GB" sz="1350" b="1" dirty="0">
                <a:solidFill>
                  <a:schemeClr val="tx1"/>
                </a:solidFill>
              </a:rPr>
              <a:t>Movie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3531958" y="2899567"/>
            <a:ext cx="242945" cy="9241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87" idx="0"/>
          </p:cNvCxnSpPr>
          <p:nvPr/>
        </p:nvCxnSpPr>
        <p:spPr>
          <a:xfrm>
            <a:off x="3542539" y="2907857"/>
            <a:ext cx="66701" cy="3462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769372" y="3005889"/>
            <a:ext cx="217919" cy="4417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8" idx="4"/>
          </p:cNvCxnSpPr>
          <p:nvPr/>
        </p:nvCxnSpPr>
        <p:spPr>
          <a:xfrm flipV="1">
            <a:off x="3987292" y="3335774"/>
            <a:ext cx="108995" cy="1152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3552090" y="3254064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8" name="Oval 87"/>
          <p:cNvSpPr/>
          <p:nvPr/>
        </p:nvSpPr>
        <p:spPr>
          <a:xfrm>
            <a:off x="4039136" y="3221474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5" name="Cloud 74"/>
          <p:cNvSpPr/>
          <p:nvPr/>
        </p:nvSpPr>
        <p:spPr>
          <a:xfrm>
            <a:off x="2962790" y="1142513"/>
            <a:ext cx="1549730" cy="797749"/>
          </a:xfrm>
          <a:prstGeom prst="cloud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chemeClr val="tx1"/>
                </a:solidFill>
              </a:rPr>
              <a:t>User dislikes Movie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3227932" y="2793062"/>
            <a:ext cx="557687" cy="20963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97" idx="0"/>
          </p:cNvCxnSpPr>
          <p:nvPr/>
        </p:nvCxnSpPr>
        <p:spPr>
          <a:xfrm flipH="1">
            <a:off x="3177043" y="2796633"/>
            <a:ext cx="61604" cy="4074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780088" y="3016605"/>
            <a:ext cx="280091" cy="33367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98" idx="3"/>
          </p:cNvCxnSpPr>
          <p:nvPr/>
        </p:nvCxnSpPr>
        <p:spPr>
          <a:xfrm flipV="1">
            <a:off x="4049463" y="3201163"/>
            <a:ext cx="360028" cy="1455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119893" y="3204057"/>
            <a:ext cx="114300" cy="1143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8" name="Oval 97"/>
          <p:cNvSpPr/>
          <p:nvPr/>
        </p:nvSpPr>
        <p:spPr>
          <a:xfrm>
            <a:off x="4392752" y="3103602"/>
            <a:ext cx="114300" cy="1143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59604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2" grpId="1" animBg="1"/>
      <p:bldP spid="123" grpId="0" animBg="1"/>
      <p:bldP spid="123" grpId="1" animBg="1"/>
      <p:bldP spid="25" grpId="0" animBg="1"/>
      <p:bldP spid="25" grpId="1" animBg="1"/>
      <p:bldP spid="87" grpId="0" animBg="1"/>
      <p:bldP spid="87" grpId="1" animBg="1"/>
      <p:bldP spid="88" grpId="0" animBg="1"/>
      <p:bldP spid="88" grpId="1" animBg="1"/>
      <p:bldP spid="75" grpId="0" animBg="1"/>
      <p:bldP spid="97" grpId="0" animBg="1"/>
      <p:bldP spid="9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3605081" y="2085123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accent2">
                <a:shade val="95000"/>
                <a:satMod val="105000"/>
                <a:alpha val="36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cmmi12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 For Matchbox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6"/>
              <p:cNvSpPr>
                <a:spLocks noChangeArrowheads="1"/>
              </p:cNvSpPr>
              <p:nvPr/>
            </p:nvSpPr>
            <p:spPr bwMode="auto">
              <a:xfrm>
                <a:off x="4248023" y="4535146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tint val="66000"/>
                      <a:satMod val="160000"/>
                    </a:schemeClr>
                  </a:gs>
                  <a:gs pos="50000">
                    <a:schemeClr val="tx1">
                      <a:lumMod val="50000"/>
                      <a:tint val="44500"/>
                      <a:satMod val="160000"/>
                    </a:schemeClr>
                  </a:gs>
                  <a:gs pos="100000">
                    <a:schemeClr val="tx1">
                      <a:lumMod val="5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350" dirty="0">
                  <a:effectLst/>
                </a:endParaRPr>
              </a:p>
            </p:txBody>
          </p:sp>
        </mc:Choice>
        <mc:Fallback xmlns="">
          <p:sp>
            <p:nvSpPr>
              <p:cNvPr id="13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8023" y="4535146"/>
                <a:ext cx="321471" cy="32147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9"/>
          <p:cNvCxnSpPr>
            <a:cxnSpLocks noChangeShapeType="1"/>
            <a:stCxn id="128" idx="0"/>
            <a:endCxn id="5" idx="2"/>
          </p:cNvCxnSpPr>
          <p:nvPr/>
        </p:nvCxnSpPr>
        <p:spPr bwMode="auto">
          <a:xfrm rot="5400000" flipH="1" flipV="1">
            <a:off x="4300429" y="2618486"/>
            <a:ext cx="219167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34" name="AutoShape 19"/>
          <p:cNvCxnSpPr>
            <a:cxnSpLocks noChangeShapeType="1"/>
            <a:stCxn id="55" idx="6"/>
            <a:endCxn id="5" idx="1"/>
          </p:cNvCxnSpPr>
          <p:nvPr/>
        </p:nvCxnSpPr>
        <p:spPr bwMode="auto">
          <a:xfrm flipV="1">
            <a:off x="3978911" y="2402385"/>
            <a:ext cx="333406" cy="29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9"/>
              <p:cNvSpPr>
                <a:spLocks noChangeArrowheads="1"/>
              </p:cNvSpPr>
              <p:nvPr/>
            </p:nvSpPr>
            <p:spPr bwMode="auto">
              <a:xfrm>
                <a:off x="4312316" y="2295869"/>
                <a:ext cx="195390" cy="213033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2316" y="2295869"/>
                <a:ext cx="195390" cy="213033"/>
              </a:xfrm>
              <a:prstGeom prst="rect">
                <a:avLst/>
              </a:prstGeom>
              <a:blipFill>
                <a:blip r:embed="rId3"/>
                <a:stretch>
                  <a:fillRect l="-16667" r="-11111" b="-1052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16"/>
              <p:cNvSpPr>
                <a:spLocks noChangeArrowheads="1"/>
              </p:cNvSpPr>
              <p:nvPr/>
            </p:nvSpPr>
            <p:spPr bwMode="auto">
              <a:xfrm>
                <a:off x="3657440" y="224464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5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440" y="2244642"/>
                <a:ext cx="321471" cy="32147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9"/>
              <p:cNvSpPr>
                <a:spLocks noChangeArrowheads="1"/>
              </p:cNvSpPr>
              <p:nvPr/>
            </p:nvSpPr>
            <p:spPr bwMode="auto">
              <a:xfrm>
                <a:off x="2326924" y="227143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924" y="2271431"/>
                <a:ext cx="267893" cy="267893"/>
              </a:xfrm>
              <a:prstGeom prst="rect">
                <a:avLst/>
              </a:prstGeom>
              <a:blipFill>
                <a:blip r:embed="rId5"/>
                <a:stretch>
                  <a:fillRect l="-4348" b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16"/>
              <p:cNvSpPr>
                <a:spLocks noChangeArrowheads="1"/>
              </p:cNvSpPr>
              <p:nvPr/>
            </p:nvSpPr>
            <p:spPr bwMode="auto">
              <a:xfrm>
                <a:off x="2055510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7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5510" y="1736897"/>
                <a:ext cx="321471" cy="32147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AutoShape 19"/>
          <p:cNvCxnSpPr>
            <a:cxnSpLocks noChangeShapeType="1"/>
            <a:stCxn id="73" idx="0"/>
            <a:endCxn id="75" idx="4"/>
          </p:cNvCxnSpPr>
          <p:nvPr/>
        </p:nvCxnSpPr>
        <p:spPr bwMode="auto">
          <a:xfrm rot="16200000" flipV="1">
            <a:off x="2232027" y="2042588"/>
            <a:ext cx="213064" cy="2446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1" name="AutoShape 19"/>
          <p:cNvCxnSpPr>
            <a:cxnSpLocks noChangeShapeType="1"/>
            <a:stCxn id="73" idx="3"/>
            <a:endCxn id="55" idx="2"/>
          </p:cNvCxnSpPr>
          <p:nvPr/>
        </p:nvCxnSpPr>
        <p:spPr bwMode="auto">
          <a:xfrm>
            <a:off x="2594817" y="2405378"/>
            <a:ext cx="1062623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6"/>
              <p:cNvSpPr>
                <a:spLocks noChangeArrowheads="1"/>
              </p:cNvSpPr>
              <p:nvPr/>
            </p:nvSpPr>
            <p:spPr bwMode="auto">
              <a:xfrm>
                <a:off x="2608212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4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212" y="1736897"/>
                <a:ext cx="321471" cy="32147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AutoShape 19"/>
          <p:cNvCxnSpPr>
            <a:cxnSpLocks noChangeShapeType="1"/>
            <a:stCxn id="73" idx="0"/>
            <a:endCxn id="142" idx="4"/>
          </p:cNvCxnSpPr>
          <p:nvPr/>
        </p:nvCxnSpPr>
        <p:spPr bwMode="auto">
          <a:xfrm rot="5400000" flipH="1" flipV="1">
            <a:off x="2508378" y="2010862"/>
            <a:ext cx="213064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Oval 16"/>
              <p:cNvSpPr>
                <a:spLocks noChangeArrowheads="1"/>
              </p:cNvSpPr>
              <p:nvPr/>
            </p:nvSpPr>
            <p:spPr bwMode="auto">
              <a:xfrm>
                <a:off x="3657440" y="309581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59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440" y="3095812"/>
                <a:ext cx="321471" cy="32147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9"/>
              <p:cNvSpPr>
                <a:spLocks noChangeArrowheads="1"/>
              </p:cNvSpPr>
              <p:nvPr/>
            </p:nvSpPr>
            <p:spPr bwMode="auto">
              <a:xfrm>
                <a:off x="2326924" y="312260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924" y="3122601"/>
                <a:ext cx="267893" cy="267893"/>
              </a:xfrm>
              <a:prstGeom prst="rect">
                <a:avLst/>
              </a:prstGeom>
              <a:blipFill>
                <a:blip r:embed="rId9"/>
                <a:stretch>
                  <a:fillRect l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"/>
              <p:cNvSpPr>
                <a:spLocks noChangeArrowheads="1"/>
              </p:cNvSpPr>
              <p:nvPr/>
            </p:nvSpPr>
            <p:spPr bwMode="auto">
              <a:xfrm>
                <a:off x="2055510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6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5510" y="2591715"/>
                <a:ext cx="321471" cy="3214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AutoShape 19"/>
          <p:cNvCxnSpPr>
            <a:cxnSpLocks noChangeShapeType="1"/>
            <a:stCxn id="160" idx="0"/>
            <a:endCxn id="161" idx="4"/>
          </p:cNvCxnSpPr>
          <p:nvPr/>
        </p:nvCxnSpPr>
        <p:spPr bwMode="auto">
          <a:xfrm rot="16200000" flipV="1">
            <a:off x="2233851" y="2895581"/>
            <a:ext cx="209415" cy="2446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63" name="AutoShape 19"/>
          <p:cNvCxnSpPr>
            <a:cxnSpLocks noChangeShapeType="1"/>
            <a:stCxn id="160" idx="3"/>
            <a:endCxn id="159" idx="2"/>
          </p:cNvCxnSpPr>
          <p:nvPr/>
        </p:nvCxnSpPr>
        <p:spPr bwMode="auto">
          <a:xfrm>
            <a:off x="2594817" y="3256548"/>
            <a:ext cx="1062623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2608212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6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212" y="2591715"/>
                <a:ext cx="321471" cy="3214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AutoShape 19"/>
          <p:cNvCxnSpPr>
            <a:cxnSpLocks noChangeShapeType="1"/>
            <a:stCxn id="160" idx="0"/>
            <a:endCxn id="164" idx="4"/>
          </p:cNvCxnSpPr>
          <p:nvPr/>
        </p:nvCxnSpPr>
        <p:spPr bwMode="auto">
          <a:xfrm rot="5400000" flipH="1" flipV="1">
            <a:off x="2510201" y="2863856"/>
            <a:ext cx="209415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69" name="Rounded Rectangle 168"/>
          <p:cNvSpPr/>
          <p:nvPr/>
        </p:nvSpPr>
        <p:spPr>
          <a:xfrm>
            <a:off x="4762673" y="2053508"/>
            <a:ext cx="428628" cy="1442055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>
                <a:alpha val="78000"/>
              </a:schemeClr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>
              <a:latin typeface="cmmi12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6"/>
              <p:cNvSpPr>
                <a:spLocks noChangeArrowheads="1"/>
              </p:cNvSpPr>
              <p:nvPr/>
            </p:nvSpPr>
            <p:spPr bwMode="auto">
              <a:xfrm>
                <a:off x="4830842" y="224464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0842" y="2244642"/>
                <a:ext cx="321471" cy="32147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9"/>
              <p:cNvSpPr>
                <a:spLocks noChangeArrowheads="1"/>
              </p:cNvSpPr>
              <p:nvPr/>
            </p:nvSpPr>
            <p:spPr bwMode="auto">
              <a:xfrm>
                <a:off x="6213124" y="227143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3124" y="2271431"/>
                <a:ext cx="267893" cy="267893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Oval 16"/>
              <p:cNvSpPr>
                <a:spLocks noChangeArrowheads="1"/>
              </p:cNvSpPr>
              <p:nvPr/>
            </p:nvSpPr>
            <p:spPr bwMode="auto">
              <a:xfrm>
                <a:off x="5851469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1469" y="1736897"/>
                <a:ext cx="321471" cy="32147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AutoShape 19"/>
          <p:cNvCxnSpPr>
            <a:cxnSpLocks noChangeShapeType="1"/>
            <a:stCxn id="173" idx="0"/>
            <a:endCxn id="174" idx="4"/>
          </p:cNvCxnSpPr>
          <p:nvPr/>
        </p:nvCxnSpPr>
        <p:spPr bwMode="auto">
          <a:xfrm rot="16200000" flipV="1">
            <a:off x="6073107" y="1997468"/>
            <a:ext cx="213064" cy="33486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76" name="AutoShape 19"/>
          <p:cNvCxnSpPr>
            <a:cxnSpLocks noChangeShapeType="1"/>
            <a:stCxn id="173" idx="1"/>
            <a:endCxn id="172" idx="6"/>
          </p:cNvCxnSpPr>
          <p:nvPr/>
        </p:nvCxnSpPr>
        <p:spPr bwMode="auto">
          <a:xfrm rot="10800000">
            <a:off x="5152313" y="2405378"/>
            <a:ext cx="1060811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lg" len="lg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Oval 16"/>
              <p:cNvSpPr>
                <a:spLocks noChangeArrowheads="1"/>
              </p:cNvSpPr>
              <p:nvPr/>
            </p:nvSpPr>
            <p:spPr bwMode="auto">
              <a:xfrm>
                <a:off x="6494411" y="1736897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7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4411" y="1736897"/>
                <a:ext cx="321471" cy="32147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AutoShape 19"/>
          <p:cNvCxnSpPr>
            <a:cxnSpLocks noChangeShapeType="1"/>
            <a:stCxn id="173" idx="0"/>
            <a:endCxn id="177" idx="4"/>
          </p:cNvCxnSpPr>
          <p:nvPr/>
        </p:nvCxnSpPr>
        <p:spPr bwMode="auto">
          <a:xfrm rot="5400000" flipH="1" flipV="1">
            <a:off x="6394577" y="2010862"/>
            <a:ext cx="213064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6"/>
              <p:cNvSpPr>
                <a:spLocks noChangeArrowheads="1"/>
              </p:cNvSpPr>
              <p:nvPr/>
            </p:nvSpPr>
            <p:spPr bwMode="auto">
              <a:xfrm>
                <a:off x="4828411" y="3095812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8411" y="3095812"/>
                <a:ext cx="321471" cy="321471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9"/>
              <p:cNvSpPr>
                <a:spLocks noChangeArrowheads="1"/>
              </p:cNvSpPr>
              <p:nvPr/>
            </p:nvSpPr>
            <p:spPr bwMode="auto">
              <a:xfrm>
                <a:off x="6213124" y="312260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8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3124" y="3122601"/>
                <a:ext cx="267893" cy="26789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6"/>
              <p:cNvSpPr>
                <a:spLocks noChangeArrowheads="1"/>
              </p:cNvSpPr>
              <p:nvPr/>
            </p:nvSpPr>
            <p:spPr bwMode="auto">
              <a:xfrm>
                <a:off x="5851469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2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1469" y="2591715"/>
                <a:ext cx="321471" cy="321471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AutoShape 19"/>
          <p:cNvCxnSpPr>
            <a:cxnSpLocks noChangeShapeType="1"/>
            <a:stCxn id="181" idx="0"/>
            <a:endCxn id="182" idx="4"/>
          </p:cNvCxnSpPr>
          <p:nvPr/>
        </p:nvCxnSpPr>
        <p:spPr bwMode="auto">
          <a:xfrm rot="16200000" flipV="1">
            <a:off x="6074930" y="2850461"/>
            <a:ext cx="209415" cy="33486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4" name="AutoShape 19"/>
          <p:cNvCxnSpPr>
            <a:cxnSpLocks noChangeShapeType="1"/>
            <a:stCxn id="181" idx="1"/>
            <a:endCxn id="180" idx="6"/>
          </p:cNvCxnSpPr>
          <p:nvPr/>
        </p:nvCxnSpPr>
        <p:spPr bwMode="auto">
          <a:xfrm rot="10800000">
            <a:off x="5149882" y="3256548"/>
            <a:ext cx="1063242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val 16"/>
              <p:cNvSpPr>
                <a:spLocks noChangeArrowheads="1"/>
              </p:cNvSpPr>
              <p:nvPr/>
            </p:nvSpPr>
            <p:spPr bwMode="auto">
              <a:xfrm>
                <a:off x="6494411" y="2591715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85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4411" y="2591715"/>
                <a:ext cx="321471" cy="321471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AutoShape 19"/>
          <p:cNvCxnSpPr>
            <a:cxnSpLocks noChangeShapeType="1"/>
            <a:stCxn id="181" idx="0"/>
            <a:endCxn id="185" idx="4"/>
          </p:cNvCxnSpPr>
          <p:nvPr/>
        </p:nvCxnSpPr>
        <p:spPr bwMode="auto">
          <a:xfrm rot="5400000" flipH="1" flipV="1">
            <a:off x="6396401" y="2863856"/>
            <a:ext cx="209415" cy="30807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01" name="Straight Arrow Connector 200"/>
          <p:cNvCxnSpPr/>
          <p:nvPr/>
        </p:nvCxnSpPr>
        <p:spPr>
          <a:xfrm flipV="1">
            <a:off x="2587559" y="2149314"/>
            <a:ext cx="179889" cy="122997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rot="10800000">
            <a:off x="2285420" y="2078698"/>
            <a:ext cx="154172" cy="13501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rot="10800000">
            <a:off x="1873630" y="2848344"/>
            <a:ext cx="257276" cy="10023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 flipV="1">
            <a:off x="2592423" y="2997905"/>
            <a:ext cx="175025" cy="1182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rot="10800000">
            <a:off x="6038040" y="2139671"/>
            <a:ext cx="154943" cy="11355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6483486" y="2128532"/>
            <a:ext cx="145915" cy="11968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6492181" y="3001368"/>
            <a:ext cx="130292" cy="1014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rot="10800000">
            <a:off x="6047510" y="3001369"/>
            <a:ext cx="138545" cy="9698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rot="10800000">
            <a:off x="2660255" y="2474276"/>
            <a:ext cx="897636" cy="566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rot="10800000" flipV="1">
            <a:off x="2662154" y="3338726"/>
            <a:ext cx="879068" cy="207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5286983" y="2462000"/>
            <a:ext cx="874826" cy="596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5288752" y="3340805"/>
            <a:ext cx="862667" cy="81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rot="5400000">
            <a:off x="4229251" y="4388076"/>
            <a:ext cx="218874" cy="119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flipV="1">
            <a:off x="2645926" y="3191175"/>
            <a:ext cx="884906" cy="40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>
            <a:off x="2636198" y="2350134"/>
            <a:ext cx="896711" cy="7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rot="10800000">
            <a:off x="5308873" y="2323380"/>
            <a:ext cx="868192" cy="7297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rot="10800000">
            <a:off x="5306442" y="3177277"/>
            <a:ext cx="869222" cy="4200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>
            <a:off x="6141027" y="2069650"/>
            <a:ext cx="158445" cy="112164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rot="10800000" flipV="1">
            <a:off x="6381715" y="2073114"/>
            <a:ext cx="143777" cy="101037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rot="10800000" flipV="1">
            <a:off x="6382745" y="2935558"/>
            <a:ext cx="142746" cy="98533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6127173" y="2914778"/>
            <a:ext cx="160876" cy="121821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 rot="10800000" flipV="1">
            <a:off x="2483723" y="2083507"/>
            <a:ext cx="162495" cy="11503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>
            <a:off x="2180034" y="2080042"/>
            <a:ext cx="138113" cy="115815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2187150" y="2937900"/>
            <a:ext cx="127425" cy="10091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rot="10800000" flipV="1">
            <a:off x="2478122" y="2921707"/>
            <a:ext cx="161169" cy="116656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Line 37"/>
          <p:cNvSpPr>
            <a:spLocks noChangeShapeType="1"/>
          </p:cNvSpPr>
          <p:nvPr/>
        </p:nvSpPr>
        <p:spPr bwMode="auto">
          <a:xfrm>
            <a:off x="2572967" y="1589443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66" name="Line 38"/>
          <p:cNvSpPr>
            <a:spLocks noChangeShapeType="1"/>
          </p:cNvSpPr>
          <p:nvPr/>
        </p:nvSpPr>
        <p:spPr bwMode="auto">
          <a:xfrm flipV="1">
            <a:off x="2572966" y="1141469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67" name="Freeform 39"/>
          <p:cNvSpPr>
            <a:spLocks/>
          </p:cNvSpPr>
          <p:nvPr/>
        </p:nvSpPr>
        <p:spPr bwMode="auto">
          <a:xfrm>
            <a:off x="2572967" y="1272433"/>
            <a:ext cx="342899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1" name="Line 37"/>
          <p:cNvSpPr>
            <a:spLocks noChangeShapeType="1"/>
          </p:cNvSpPr>
          <p:nvPr/>
        </p:nvSpPr>
        <p:spPr bwMode="auto">
          <a:xfrm>
            <a:off x="1974975" y="1594307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2" name="Line 38"/>
          <p:cNvSpPr>
            <a:spLocks noChangeShapeType="1"/>
          </p:cNvSpPr>
          <p:nvPr/>
        </p:nvSpPr>
        <p:spPr bwMode="auto">
          <a:xfrm flipV="1">
            <a:off x="1974975" y="1146332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3" name="Freeform 39"/>
          <p:cNvSpPr>
            <a:spLocks/>
          </p:cNvSpPr>
          <p:nvPr/>
        </p:nvSpPr>
        <p:spPr bwMode="auto">
          <a:xfrm>
            <a:off x="1974975" y="1277296"/>
            <a:ext cx="496111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5" name="Line 37"/>
          <p:cNvSpPr>
            <a:spLocks noChangeShapeType="1"/>
          </p:cNvSpPr>
          <p:nvPr/>
        </p:nvSpPr>
        <p:spPr bwMode="auto">
          <a:xfrm>
            <a:off x="5800118" y="1577284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6" name="Line 38"/>
          <p:cNvSpPr>
            <a:spLocks noChangeShapeType="1"/>
          </p:cNvSpPr>
          <p:nvPr/>
        </p:nvSpPr>
        <p:spPr bwMode="auto">
          <a:xfrm flipV="1">
            <a:off x="5800117" y="1129309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7" name="Freeform 39"/>
          <p:cNvSpPr>
            <a:spLocks/>
          </p:cNvSpPr>
          <p:nvPr/>
        </p:nvSpPr>
        <p:spPr bwMode="auto">
          <a:xfrm>
            <a:off x="5943601" y="1260273"/>
            <a:ext cx="352628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79" name="Line 37"/>
          <p:cNvSpPr>
            <a:spLocks noChangeShapeType="1"/>
          </p:cNvSpPr>
          <p:nvPr/>
        </p:nvSpPr>
        <p:spPr bwMode="auto">
          <a:xfrm>
            <a:off x="6476190" y="1589443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80" name="Line 38"/>
          <p:cNvSpPr>
            <a:spLocks noChangeShapeType="1"/>
          </p:cNvSpPr>
          <p:nvPr/>
        </p:nvSpPr>
        <p:spPr bwMode="auto">
          <a:xfrm flipV="1">
            <a:off x="6476190" y="1141468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81" name="Freeform 39"/>
          <p:cNvSpPr>
            <a:spLocks/>
          </p:cNvSpPr>
          <p:nvPr/>
        </p:nvSpPr>
        <p:spPr bwMode="auto">
          <a:xfrm>
            <a:off x="6476190" y="1272432"/>
            <a:ext cx="547181" cy="31532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grpSp>
        <p:nvGrpSpPr>
          <p:cNvPr id="3" name="Group 291"/>
          <p:cNvGrpSpPr/>
          <p:nvPr/>
        </p:nvGrpSpPr>
        <p:grpSpPr>
          <a:xfrm>
            <a:off x="4677371" y="4566482"/>
            <a:ext cx="1140200" cy="298870"/>
            <a:chOff x="3703487" y="6177064"/>
            <a:chExt cx="1812095" cy="505838"/>
          </a:xfrm>
          <a:effectLst/>
        </p:grpSpPr>
        <p:sp>
          <p:nvSpPr>
            <p:cNvPr id="286" name="Rounded Rectangle 285"/>
            <p:cNvSpPr/>
            <p:nvPr/>
          </p:nvSpPr>
          <p:spPr>
            <a:xfrm>
              <a:off x="3703487" y="6177064"/>
              <a:ext cx="1812095" cy="505838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7" name="5-Point Star 286"/>
            <p:cNvSpPr/>
            <p:nvPr/>
          </p:nvSpPr>
          <p:spPr>
            <a:xfrm>
              <a:off x="4482619" y="6266571"/>
              <a:ext cx="273743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8" name="5-Point Star 287"/>
            <p:cNvSpPr/>
            <p:nvPr/>
          </p:nvSpPr>
          <p:spPr>
            <a:xfrm>
              <a:off x="4140028" y="6276298"/>
              <a:ext cx="308541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9" name="5-Point Star 288"/>
            <p:cNvSpPr/>
            <p:nvPr/>
          </p:nvSpPr>
          <p:spPr>
            <a:xfrm>
              <a:off x="3810509" y="6286026"/>
              <a:ext cx="308541" cy="308513"/>
            </a:xfrm>
            <a:prstGeom prst="star5">
              <a:avLst/>
            </a:prstGeom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0" name="5-Point Star 289"/>
            <p:cNvSpPr/>
            <p:nvPr/>
          </p:nvSpPr>
          <p:spPr>
            <a:xfrm>
              <a:off x="5140857" y="6253601"/>
              <a:ext cx="273743" cy="308513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1" name="5-Point Star 290"/>
            <p:cNvSpPr/>
            <p:nvPr/>
          </p:nvSpPr>
          <p:spPr>
            <a:xfrm>
              <a:off x="4806874" y="6260086"/>
              <a:ext cx="273743" cy="308513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94" name="Freeform 39"/>
          <p:cNvSpPr>
            <a:spLocks/>
          </p:cNvSpPr>
          <p:nvPr/>
        </p:nvSpPr>
        <p:spPr bwMode="auto">
          <a:xfrm>
            <a:off x="2060093" y="1214427"/>
            <a:ext cx="420720" cy="375762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95" name="Freeform 39"/>
          <p:cNvSpPr>
            <a:spLocks/>
          </p:cNvSpPr>
          <p:nvPr/>
        </p:nvSpPr>
        <p:spPr bwMode="auto">
          <a:xfrm>
            <a:off x="2555943" y="1214427"/>
            <a:ext cx="272374" cy="370898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296" name="Freeform 39"/>
          <p:cNvSpPr>
            <a:spLocks/>
          </p:cNvSpPr>
          <p:nvPr/>
        </p:nvSpPr>
        <p:spPr bwMode="auto">
          <a:xfrm>
            <a:off x="6006831" y="1207131"/>
            <a:ext cx="301557" cy="36603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297" name="Freeform 39"/>
          <p:cNvSpPr>
            <a:spLocks/>
          </p:cNvSpPr>
          <p:nvPr/>
        </p:nvSpPr>
        <p:spPr bwMode="auto">
          <a:xfrm>
            <a:off x="6592921" y="1207131"/>
            <a:ext cx="428017" cy="378194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6"/>
              <p:cNvSpPr>
                <a:spLocks noChangeArrowheads="1"/>
              </p:cNvSpPr>
              <p:nvPr/>
            </p:nvSpPr>
            <p:spPr bwMode="auto">
              <a:xfrm>
                <a:off x="1520102" y="1742913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10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0102" y="1742913"/>
                <a:ext cx="321471" cy="32147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520102" y="2597731"/>
                <a:ext cx="321471" cy="321471"/>
              </a:xfrm>
              <a:prstGeom prst="ellipse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 dirty="0" smtClean="0">
                          <a:effectLst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50" i="1" baseline="-25000" dirty="0">
                          <a:effectLst/>
                          <a:latin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GB" sz="1350" baseline="-25000" dirty="0">
                  <a:effectLst/>
                </a:endParaRPr>
              </a:p>
            </p:txBody>
          </p:sp>
        </mc:Choice>
        <mc:Fallback xmlns="">
          <p:sp>
            <p:nvSpPr>
              <p:cNvPr id="111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0102" y="2597731"/>
                <a:ext cx="321471" cy="321471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/>
          <p:cNvCxnSpPr/>
          <p:nvPr/>
        </p:nvCxnSpPr>
        <p:spPr>
          <a:xfrm>
            <a:off x="1818838" y="2928843"/>
            <a:ext cx="272114" cy="10429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Line 38"/>
          <p:cNvSpPr>
            <a:spLocks noChangeShapeType="1"/>
          </p:cNvSpPr>
          <p:nvPr/>
        </p:nvSpPr>
        <p:spPr bwMode="auto">
          <a:xfrm flipV="1">
            <a:off x="1356475" y="1125091"/>
            <a:ext cx="491" cy="44797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cxnSp>
        <p:nvCxnSpPr>
          <p:cNvPr id="123" name="AutoShape 19"/>
          <p:cNvCxnSpPr>
            <a:cxnSpLocks noChangeShapeType="1"/>
            <a:stCxn id="160" idx="0"/>
            <a:endCxn id="111" idx="5"/>
          </p:cNvCxnSpPr>
          <p:nvPr/>
        </p:nvCxnSpPr>
        <p:spPr bwMode="auto">
          <a:xfrm rot="16200000" flipV="1">
            <a:off x="2002444" y="2664175"/>
            <a:ext cx="250478" cy="66637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31" name="Line 37"/>
          <p:cNvSpPr>
            <a:spLocks noChangeShapeType="1"/>
          </p:cNvSpPr>
          <p:nvPr/>
        </p:nvSpPr>
        <p:spPr bwMode="auto">
          <a:xfrm>
            <a:off x="1358357" y="1573252"/>
            <a:ext cx="496111" cy="562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 type="triangle"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33" name="Freeform 39"/>
          <p:cNvSpPr>
            <a:spLocks/>
          </p:cNvSpPr>
          <p:nvPr/>
        </p:nvSpPr>
        <p:spPr bwMode="auto">
          <a:xfrm>
            <a:off x="1354785" y="1395757"/>
            <a:ext cx="577600" cy="165094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sp>
        <p:nvSpPr>
          <p:cNvPr id="134" name="Freeform 39"/>
          <p:cNvSpPr>
            <a:spLocks/>
          </p:cNvSpPr>
          <p:nvPr/>
        </p:nvSpPr>
        <p:spPr bwMode="auto">
          <a:xfrm>
            <a:off x="1443474" y="1324319"/>
            <a:ext cx="420720" cy="244815"/>
          </a:xfrm>
          <a:custGeom>
            <a:avLst/>
            <a:gdLst/>
            <a:ahLst/>
            <a:cxnLst>
              <a:cxn ang="0">
                <a:pos x="9" y="559"/>
              </a:cxn>
              <a:cxn ang="0">
                <a:pos x="30" y="557"/>
              </a:cxn>
              <a:cxn ang="0">
                <a:pos x="49" y="552"/>
              </a:cxn>
              <a:cxn ang="0">
                <a:pos x="70" y="547"/>
              </a:cxn>
              <a:cxn ang="0">
                <a:pos x="91" y="540"/>
              </a:cxn>
              <a:cxn ang="0">
                <a:pos x="110" y="531"/>
              </a:cxn>
              <a:cxn ang="0">
                <a:pos x="131" y="519"/>
              </a:cxn>
              <a:cxn ang="0">
                <a:pos x="152" y="503"/>
              </a:cxn>
              <a:cxn ang="0">
                <a:pos x="170" y="485"/>
              </a:cxn>
              <a:cxn ang="0">
                <a:pos x="191" y="459"/>
              </a:cxn>
              <a:cxn ang="0">
                <a:pos x="212" y="429"/>
              </a:cxn>
              <a:cxn ang="0">
                <a:pos x="231" y="396"/>
              </a:cxn>
              <a:cxn ang="0">
                <a:pos x="252" y="356"/>
              </a:cxn>
              <a:cxn ang="0">
                <a:pos x="273" y="312"/>
              </a:cxn>
              <a:cxn ang="0">
                <a:pos x="291" y="265"/>
              </a:cxn>
              <a:cxn ang="0">
                <a:pos x="312" y="219"/>
              </a:cxn>
              <a:cxn ang="0">
                <a:pos x="333" y="170"/>
              </a:cxn>
              <a:cxn ang="0">
                <a:pos x="352" y="126"/>
              </a:cxn>
              <a:cxn ang="0">
                <a:pos x="373" y="84"/>
              </a:cxn>
              <a:cxn ang="0">
                <a:pos x="394" y="49"/>
              </a:cxn>
              <a:cxn ang="0">
                <a:pos x="413" y="23"/>
              </a:cxn>
              <a:cxn ang="0">
                <a:pos x="434" y="7"/>
              </a:cxn>
              <a:cxn ang="0">
                <a:pos x="455" y="0"/>
              </a:cxn>
              <a:cxn ang="0">
                <a:pos x="473" y="7"/>
              </a:cxn>
              <a:cxn ang="0">
                <a:pos x="494" y="23"/>
              </a:cxn>
              <a:cxn ang="0">
                <a:pos x="515" y="49"/>
              </a:cxn>
              <a:cxn ang="0">
                <a:pos x="536" y="84"/>
              </a:cxn>
              <a:cxn ang="0">
                <a:pos x="555" y="126"/>
              </a:cxn>
              <a:cxn ang="0">
                <a:pos x="576" y="170"/>
              </a:cxn>
              <a:cxn ang="0">
                <a:pos x="597" y="219"/>
              </a:cxn>
              <a:cxn ang="0">
                <a:pos x="615" y="265"/>
              </a:cxn>
              <a:cxn ang="0">
                <a:pos x="636" y="312"/>
              </a:cxn>
              <a:cxn ang="0">
                <a:pos x="657" y="356"/>
              </a:cxn>
              <a:cxn ang="0">
                <a:pos x="676" y="396"/>
              </a:cxn>
              <a:cxn ang="0">
                <a:pos x="697" y="429"/>
              </a:cxn>
              <a:cxn ang="0">
                <a:pos x="718" y="459"/>
              </a:cxn>
              <a:cxn ang="0">
                <a:pos x="737" y="485"/>
              </a:cxn>
              <a:cxn ang="0">
                <a:pos x="757" y="503"/>
              </a:cxn>
              <a:cxn ang="0">
                <a:pos x="778" y="519"/>
              </a:cxn>
              <a:cxn ang="0">
                <a:pos x="797" y="531"/>
              </a:cxn>
              <a:cxn ang="0">
                <a:pos x="818" y="540"/>
              </a:cxn>
              <a:cxn ang="0">
                <a:pos x="839" y="547"/>
              </a:cxn>
              <a:cxn ang="0">
                <a:pos x="858" y="552"/>
              </a:cxn>
              <a:cxn ang="0">
                <a:pos x="879" y="557"/>
              </a:cxn>
              <a:cxn ang="0">
                <a:pos x="900" y="559"/>
              </a:cxn>
              <a:cxn ang="0">
                <a:pos x="918" y="559"/>
              </a:cxn>
              <a:cxn ang="0">
                <a:pos x="939" y="561"/>
              </a:cxn>
              <a:cxn ang="0">
                <a:pos x="960" y="561"/>
              </a:cxn>
              <a:cxn ang="0">
                <a:pos x="979" y="561"/>
              </a:cxn>
              <a:cxn ang="0">
                <a:pos x="1000" y="561"/>
              </a:cxn>
            </a:cxnLst>
            <a:rect l="0" t="0" r="r" b="b"/>
            <a:pathLst>
              <a:path w="1011" h="561">
                <a:moveTo>
                  <a:pt x="0" y="559"/>
                </a:moveTo>
                <a:lnTo>
                  <a:pt x="9" y="559"/>
                </a:lnTo>
                <a:lnTo>
                  <a:pt x="19" y="557"/>
                </a:lnTo>
                <a:lnTo>
                  <a:pt x="30" y="557"/>
                </a:lnTo>
                <a:lnTo>
                  <a:pt x="40" y="554"/>
                </a:lnTo>
                <a:lnTo>
                  <a:pt x="49" y="552"/>
                </a:lnTo>
                <a:lnTo>
                  <a:pt x="61" y="550"/>
                </a:lnTo>
                <a:lnTo>
                  <a:pt x="70" y="547"/>
                </a:lnTo>
                <a:lnTo>
                  <a:pt x="79" y="545"/>
                </a:lnTo>
                <a:lnTo>
                  <a:pt x="91" y="540"/>
                </a:lnTo>
                <a:lnTo>
                  <a:pt x="100" y="536"/>
                </a:lnTo>
                <a:lnTo>
                  <a:pt x="110" y="531"/>
                </a:lnTo>
                <a:lnTo>
                  <a:pt x="121" y="526"/>
                </a:lnTo>
                <a:lnTo>
                  <a:pt x="131" y="519"/>
                </a:lnTo>
                <a:lnTo>
                  <a:pt x="140" y="512"/>
                </a:lnTo>
                <a:lnTo>
                  <a:pt x="152" y="503"/>
                </a:lnTo>
                <a:lnTo>
                  <a:pt x="161" y="494"/>
                </a:lnTo>
                <a:lnTo>
                  <a:pt x="170" y="485"/>
                </a:lnTo>
                <a:lnTo>
                  <a:pt x="182" y="473"/>
                </a:lnTo>
                <a:lnTo>
                  <a:pt x="191" y="459"/>
                </a:lnTo>
                <a:lnTo>
                  <a:pt x="201" y="445"/>
                </a:lnTo>
                <a:lnTo>
                  <a:pt x="212" y="429"/>
                </a:lnTo>
                <a:lnTo>
                  <a:pt x="222" y="412"/>
                </a:lnTo>
                <a:lnTo>
                  <a:pt x="231" y="396"/>
                </a:lnTo>
                <a:lnTo>
                  <a:pt x="242" y="375"/>
                </a:lnTo>
                <a:lnTo>
                  <a:pt x="252" y="356"/>
                </a:lnTo>
                <a:lnTo>
                  <a:pt x="261" y="335"/>
                </a:lnTo>
                <a:lnTo>
                  <a:pt x="273" y="312"/>
                </a:lnTo>
                <a:lnTo>
                  <a:pt x="282" y="289"/>
                </a:lnTo>
                <a:lnTo>
                  <a:pt x="291" y="265"/>
                </a:lnTo>
                <a:lnTo>
                  <a:pt x="303" y="242"/>
                </a:lnTo>
                <a:lnTo>
                  <a:pt x="312" y="219"/>
                </a:lnTo>
                <a:lnTo>
                  <a:pt x="322" y="193"/>
                </a:lnTo>
                <a:lnTo>
                  <a:pt x="333" y="170"/>
                </a:lnTo>
                <a:lnTo>
                  <a:pt x="343" y="147"/>
                </a:lnTo>
                <a:lnTo>
                  <a:pt x="352" y="126"/>
                </a:lnTo>
                <a:lnTo>
                  <a:pt x="364" y="105"/>
                </a:lnTo>
                <a:lnTo>
                  <a:pt x="373" y="84"/>
                </a:lnTo>
                <a:lnTo>
                  <a:pt x="382" y="65"/>
                </a:lnTo>
                <a:lnTo>
                  <a:pt x="394" y="49"/>
                </a:lnTo>
                <a:lnTo>
                  <a:pt x="403" y="35"/>
                </a:lnTo>
                <a:lnTo>
                  <a:pt x="413" y="23"/>
                </a:lnTo>
                <a:lnTo>
                  <a:pt x="424" y="14"/>
                </a:lnTo>
                <a:lnTo>
                  <a:pt x="434" y="7"/>
                </a:lnTo>
                <a:lnTo>
                  <a:pt x="443" y="2"/>
                </a:lnTo>
                <a:lnTo>
                  <a:pt x="455" y="0"/>
                </a:lnTo>
                <a:lnTo>
                  <a:pt x="464" y="2"/>
                </a:lnTo>
                <a:lnTo>
                  <a:pt x="473" y="7"/>
                </a:lnTo>
                <a:lnTo>
                  <a:pt x="485" y="14"/>
                </a:lnTo>
                <a:lnTo>
                  <a:pt x="494" y="23"/>
                </a:lnTo>
                <a:lnTo>
                  <a:pt x="506" y="35"/>
                </a:lnTo>
                <a:lnTo>
                  <a:pt x="515" y="49"/>
                </a:lnTo>
                <a:lnTo>
                  <a:pt x="524" y="65"/>
                </a:lnTo>
                <a:lnTo>
                  <a:pt x="536" y="84"/>
                </a:lnTo>
                <a:lnTo>
                  <a:pt x="545" y="105"/>
                </a:lnTo>
                <a:lnTo>
                  <a:pt x="555" y="126"/>
                </a:lnTo>
                <a:lnTo>
                  <a:pt x="566" y="147"/>
                </a:lnTo>
                <a:lnTo>
                  <a:pt x="576" y="170"/>
                </a:lnTo>
                <a:lnTo>
                  <a:pt x="585" y="193"/>
                </a:lnTo>
                <a:lnTo>
                  <a:pt x="597" y="219"/>
                </a:lnTo>
                <a:lnTo>
                  <a:pt x="606" y="242"/>
                </a:lnTo>
                <a:lnTo>
                  <a:pt x="615" y="265"/>
                </a:lnTo>
                <a:lnTo>
                  <a:pt x="627" y="289"/>
                </a:lnTo>
                <a:lnTo>
                  <a:pt x="636" y="312"/>
                </a:lnTo>
                <a:lnTo>
                  <a:pt x="646" y="335"/>
                </a:lnTo>
                <a:lnTo>
                  <a:pt x="657" y="356"/>
                </a:lnTo>
                <a:lnTo>
                  <a:pt x="667" y="375"/>
                </a:lnTo>
                <a:lnTo>
                  <a:pt x="676" y="396"/>
                </a:lnTo>
                <a:lnTo>
                  <a:pt x="688" y="412"/>
                </a:lnTo>
                <a:lnTo>
                  <a:pt x="697" y="429"/>
                </a:lnTo>
                <a:lnTo>
                  <a:pt x="706" y="445"/>
                </a:lnTo>
                <a:lnTo>
                  <a:pt x="718" y="459"/>
                </a:lnTo>
                <a:lnTo>
                  <a:pt x="727" y="473"/>
                </a:lnTo>
                <a:lnTo>
                  <a:pt x="737" y="485"/>
                </a:lnTo>
                <a:lnTo>
                  <a:pt x="748" y="494"/>
                </a:lnTo>
                <a:lnTo>
                  <a:pt x="757" y="503"/>
                </a:lnTo>
                <a:lnTo>
                  <a:pt x="767" y="512"/>
                </a:lnTo>
                <a:lnTo>
                  <a:pt x="778" y="519"/>
                </a:lnTo>
                <a:lnTo>
                  <a:pt x="788" y="526"/>
                </a:lnTo>
                <a:lnTo>
                  <a:pt x="797" y="531"/>
                </a:lnTo>
                <a:lnTo>
                  <a:pt x="809" y="536"/>
                </a:lnTo>
                <a:lnTo>
                  <a:pt x="818" y="540"/>
                </a:lnTo>
                <a:lnTo>
                  <a:pt x="827" y="545"/>
                </a:lnTo>
                <a:lnTo>
                  <a:pt x="839" y="547"/>
                </a:lnTo>
                <a:lnTo>
                  <a:pt x="848" y="550"/>
                </a:lnTo>
                <a:lnTo>
                  <a:pt x="858" y="552"/>
                </a:lnTo>
                <a:lnTo>
                  <a:pt x="869" y="554"/>
                </a:lnTo>
                <a:lnTo>
                  <a:pt x="879" y="557"/>
                </a:lnTo>
                <a:lnTo>
                  <a:pt x="888" y="557"/>
                </a:lnTo>
                <a:lnTo>
                  <a:pt x="900" y="559"/>
                </a:lnTo>
                <a:lnTo>
                  <a:pt x="909" y="559"/>
                </a:lnTo>
                <a:lnTo>
                  <a:pt x="918" y="559"/>
                </a:lnTo>
                <a:lnTo>
                  <a:pt x="930" y="561"/>
                </a:lnTo>
                <a:lnTo>
                  <a:pt x="939" y="561"/>
                </a:lnTo>
                <a:lnTo>
                  <a:pt x="949" y="561"/>
                </a:lnTo>
                <a:lnTo>
                  <a:pt x="960" y="561"/>
                </a:lnTo>
                <a:lnTo>
                  <a:pt x="970" y="561"/>
                </a:lnTo>
                <a:lnTo>
                  <a:pt x="979" y="561"/>
                </a:lnTo>
                <a:lnTo>
                  <a:pt x="991" y="561"/>
                </a:lnTo>
                <a:lnTo>
                  <a:pt x="1000" y="561"/>
                </a:lnTo>
                <a:lnTo>
                  <a:pt x="1011" y="561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/>
          </a:p>
        </p:txBody>
      </p:sp>
      <p:cxnSp>
        <p:nvCxnSpPr>
          <p:cNvPr id="136" name="AutoShape 19"/>
          <p:cNvCxnSpPr>
            <a:cxnSpLocks noChangeShapeType="1"/>
            <a:stCxn id="73" idx="0"/>
            <a:endCxn id="110" idx="5"/>
          </p:cNvCxnSpPr>
          <p:nvPr/>
        </p:nvCxnSpPr>
        <p:spPr bwMode="auto">
          <a:xfrm rot="16200000" flipV="1">
            <a:off x="2000621" y="1811181"/>
            <a:ext cx="254126" cy="66637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39" name="Straight Arrow Connector 138"/>
          <p:cNvCxnSpPr/>
          <p:nvPr/>
        </p:nvCxnSpPr>
        <p:spPr>
          <a:xfrm rot="10800000">
            <a:off x="2281846" y="2928804"/>
            <a:ext cx="150602" cy="1207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10800000">
            <a:off x="1841483" y="1976807"/>
            <a:ext cx="257276" cy="100238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1786690" y="2057306"/>
            <a:ext cx="272114" cy="104298"/>
          </a:xfrm>
          <a:prstGeom prst="straightConnector1">
            <a:avLst/>
          </a:prstGeom>
          <a:ln w="25400">
            <a:solidFill>
              <a:srgbClr val="008000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AutoShape 19"/>
          <p:cNvCxnSpPr>
            <a:cxnSpLocks noChangeShapeType="1"/>
            <a:stCxn id="172" idx="2"/>
            <a:endCxn id="5" idx="3"/>
          </p:cNvCxnSpPr>
          <p:nvPr/>
        </p:nvCxnSpPr>
        <p:spPr bwMode="auto">
          <a:xfrm rot="10800000">
            <a:off x="4507706" y="2402385"/>
            <a:ext cx="323136" cy="299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28" name="Oval 16"/>
          <p:cNvSpPr>
            <a:spLocks noChangeArrowheads="1"/>
          </p:cNvSpPr>
          <p:nvPr/>
        </p:nvSpPr>
        <p:spPr bwMode="auto">
          <a:xfrm>
            <a:off x="4326604" y="2728069"/>
            <a:ext cx="166815" cy="1818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en-GB" sz="135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2" name="AutoShape 19"/>
          <p:cNvCxnSpPr>
            <a:cxnSpLocks noChangeShapeType="1"/>
            <a:stCxn id="143" idx="0"/>
            <a:endCxn id="137" idx="2"/>
          </p:cNvCxnSpPr>
          <p:nvPr/>
        </p:nvCxnSpPr>
        <p:spPr bwMode="auto">
          <a:xfrm rot="5400000" flipH="1" flipV="1">
            <a:off x="4323647" y="3452517"/>
            <a:ext cx="187017" cy="119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35" name="AutoShape 19"/>
          <p:cNvCxnSpPr>
            <a:cxnSpLocks noChangeShapeType="1"/>
            <a:stCxn id="159" idx="6"/>
            <a:endCxn id="137" idx="1"/>
          </p:cNvCxnSpPr>
          <p:nvPr/>
        </p:nvCxnSpPr>
        <p:spPr bwMode="auto">
          <a:xfrm flipV="1">
            <a:off x="3978910" y="3252492"/>
            <a:ext cx="340550" cy="40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9"/>
              <p:cNvSpPr>
                <a:spLocks noChangeArrowheads="1"/>
              </p:cNvSpPr>
              <p:nvPr/>
            </p:nvSpPr>
            <p:spPr bwMode="auto">
              <a:xfrm>
                <a:off x="4319460" y="3145975"/>
                <a:ext cx="195390" cy="213033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5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9460" y="3145975"/>
                <a:ext cx="195390" cy="213033"/>
              </a:xfrm>
              <a:prstGeom prst="rect">
                <a:avLst/>
              </a:prstGeom>
              <a:blipFill>
                <a:blip r:embed="rId22"/>
                <a:stretch>
                  <a:fillRect l="-22222" r="-11111" b="-166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AutoShape 19"/>
          <p:cNvCxnSpPr>
            <a:cxnSpLocks noChangeShapeType="1"/>
            <a:stCxn id="180" idx="2"/>
            <a:endCxn id="137" idx="3"/>
          </p:cNvCxnSpPr>
          <p:nvPr/>
        </p:nvCxnSpPr>
        <p:spPr bwMode="auto">
          <a:xfrm rot="10800000">
            <a:off x="4514851" y="3252492"/>
            <a:ext cx="313561" cy="40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43" name="Oval 16"/>
          <p:cNvSpPr>
            <a:spLocks noChangeArrowheads="1"/>
          </p:cNvSpPr>
          <p:nvPr/>
        </p:nvSpPr>
        <p:spPr bwMode="auto">
          <a:xfrm>
            <a:off x="4333748" y="3546025"/>
            <a:ext cx="166815" cy="18188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/>
            <a:endParaRPr lang="en-GB" sz="135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51" name="Curved Connector 150"/>
          <p:cNvCxnSpPr>
            <a:stCxn id="128" idx="2"/>
            <a:endCxn id="153" idx="0"/>
          </p:cNvCxnSpPr>
          <p:nvPr/>
        </p:nvCxnSpPr>
        <p:spPr>
          <a:xfrm rot="10800000" flipH="1" flipV="1">
            <a:off x="4326604" y="2819009"/>
            <a:ext cx="84510" cy="1160843"/>
          </a:xfrm>
          <a:prstGeom prst="curvedConnector4">
            <a:avLst>
              <a:gd name="adj1" fmla="val -152157"/>
              <a:gd name="adj2" fmla="val 79764"/>
            </a:avLst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9"/>
              <p:cNvSpPr>
                <a:spLocks noChangeArrowheads="1"/>
              </p:cNvSpPr>
              <p:nvPr/>
            </p:nvSpPr>
            <p:spPr bwMode="auto">
              <a:xfrm>
                <a:off x="4277167" y="3979851"/>
                <a:ext cx="267893" cy="2678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b="1" i="1" dirty="0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135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77167" y="3979851"/>
                <a:ext cx="267893" cy="267893"/>
              </a:xfrm>
              <a:prstGeom prst="rect">
                <a:avLst/>
              </a:prstGeom>
              <a:blipFill>
                <a:blip r:embed="rId23"/>
                <a:stretch>
                  <a:fillRect l="-4348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6" name="AutoShape 19"/>
          <p:cNvCxnSpPr>
            <a:cxnSpLocks noChangeShapeType="1"/>
            <a:stCxn id="153" idx="0"/>
            <a:endCxn id="143" idx="4"/>
          </p:cNvCxnSpPr>
          <p:nvPr/>
        </p:nvCxnSpPr>
        <p:spPr bwMode="auto">
          <a:xfrm rot="5400000" flipH="1" flipV="1">
            <a:off x="4288161" y="3850859"/>
            <a:ext cx="251947" cy="604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88" name="AutoShape 19"/>
          <p:cNvCxnSpPr>
            <a:cxnSpLocks noChangeShapeType="1"/>
            <a:stCxn id="13" idx="0"/>
            <a:endCxn id="153" idx="2"/>
          </p:cNvCxnSpPr>
          <p:nvPr/>
        </p:nvCxnSpPr>
        <p:spPr bwMode="auto">
          <a:xfrm rot="5400000" flipH="1" flipV="1">
            <a:off x="4266235" y="4390268"/>
            <a:ext cx="287402" cy="2356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91" name="Straight Arrow Connector 190"/>
          <p:cNvCxnSpPr/>
          <p:nvPr/>
        </p:nvCxnSpPr>
        <p:spPr>
          <a:xfrm>
            <a:off x="4543425" y="2474463"/>
            <a:ext cx="242888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10800000" flipV="1">
            <a:off x="4543425" y="2345875"/>
            <a:ext cx="257175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rot="10800000" flipV="1">
            <a:off x="4079082" y="2467318"/>
            <a:ext cx="207169" cy="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4043363" y="2332779"/>
            <a:ext cx="228600" cy="595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/>
          <p:nvPr/>
        </p:nvCxnSpPr>
        <p:spPr>
          <a:xfrm flipV="1">
            <a:off x="4546997" y="3328140"/>
            <a:ext cx="228600" cy="2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021931" y="3188838"/>
            <a:ext cx="242888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10800000" flipV="1">
            <a:off x="4053922" y="3320997"/>
            <a:ext cx="235901" cy="3420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rot="10800000" flipV="1">
            <a:off x="4564858" y="3181694"/>
            <a:ext cx="225027" cy="1191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rot="5400000" flipH="1" flipV="1">
            <a:off x="4377333" y="3851421"/>
            <a:ext cx="192881" cy="3572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 rot="16200000" flipH="1">
            <a:off x="4425554" y="3838918"/>
            <a:ext cx="214313" cy="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 rot="5400000" flipH="1" flipV="1">
            <a:off x="4079083" y="2899519"/>
            <a:ext cx="246458" cy="89294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rot="5400000">
            <a:off x="4188025" y="2987027"/>
            <a:ext cx="185738" cy="46433"/>
          </a:xfrm>
          <a:prstGeom prst="straightConnector1">
            <a:avLst/>
          </a:prstGeom>
          <a:ln w="25400">
            <a:solidFill>
              <a:srgbClr val="D84D0E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947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9" dur="indefinite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2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3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5" dur="indefinite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6" dur="indefinite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9" dur="indefinite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2" dur="indefinite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  <p:bldP spid="267" grpId="0" animBg="1"/>
      <p:bldP spid="267" grpId="1" animBg="1"/>
      <p:bldP spid="271" grpId="0" animBg="1"/>
      <p:bldP spid="272" grpId="0" animBg="1"/>
      <p:bldP spid="273" grpId="0" animBg="1"/>
      <p:bldP spid="273" grpId="1" animBg="1"/>
      <p:bldP spid="275" grpId="0" animBg="1"/>
      <p:bldP spid="276" grpId="0" animBg="1"/>
      <p:bldP spid="277" grpId="0" animBg="1"/>
      <p:bldP spid="277" grpId="1" animBg="1"/>
      <p:bldP spid="279" grpId="0" animBg="1"/>
      <p:bldP spid="280" grpId="0" animBg="1"/>
      <p:bldP spid="281" grpId="0" animBg="1"/>
      <p:bldP spid="281" grpId="1" animBg="1"/>
      <p:bldP spid="294" grpId="0" animBg="1"/>
      <p:bldP spid="295" grpId="0" animBg="1"/>
      <p:bldP spid="296" grpId="0" animBg="1"/>
      <p:bldP spid="297" grpId="0" animBg="1"/>
      <p:bldP spid="116" grpId="0" animBg="1"/>
      <p:bldP spid="131" grpId="0" animBg="1"/>
      <p:bldP spid="133" grpId="0" animBg="1"/>
      <p:bldP spid="133" grpId="1" animBg="1"/>
      <p:bldP spid="1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 err="1"/>
              <a:t>MovieLens</a:t>
            </a:r>
            <a:r>
              <a:rPr lang="en-GB" dirty="0"/>
              <a:t> (1,000,000 Ratings)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58682"/>
              </p:ext>
            </p:extLst>
          </p:nvPr>
        </p:nvGraphicFramePr>
        <p:xfrm>
          <a:off x="539552" y="1775816"/>
          <a:ext cx="2286000" cy="32442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221">
                <a:tc gridSpan="2">
                  <a:txBody>
                    <a:bodyPr/>
                    <a:lstStyle/>
                    <a:p>
                      <a:r>
                        <a:rPr lang="en-GB" sz="1200" dirty="0"/>
                        <a:t>User Job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Other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Lawyer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Academic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Programmer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Artist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Retired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Admin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Sales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Student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Scientist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Customer</a:t>
                      </a:r>
                      <a:r>
                        <a:rPr lang="en-GB" sz="1200" baseline="0" dirty="0"/>
                        <a:t> Service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Self-Employed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Health</a:t>
                      </a:r>
                      <a:r>
                        <a:rPr lang="en-GB" sz="1200" baseline="0" dirty="0"/>
                        <a:t> Care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Technician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Managerial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Craftsman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093">
                <a:tc>
                  <a:txBody>
                    <a:bodyPr/>
                    <a:lstStyle/>
                    <a:p>
                      <a:r>
                        <a:rPr lang="en-GB" sz="1200" dirty="0"/>
                        <a:t>Farmer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Unemployed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221">
                <a:tc>
                  <a:txBody>
                    <a:bodyPr/>
                    <a:lstStyle/>
                    <a:p>
                      <a:r>
                        <a:rPr lang="en-GB" sz="1200" dirty="0"/>
                        <a:t>Homemaker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Writer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64625"/>
              </p:ext>
            </p:extLst>
          </p:nvPr>
        </p:nvGraphicFramePr>
        <p:xfrm>
          <a:off x="2939852" y="1782959"/>
          <a:ext cx="1143000" cy="22212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User 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&lt;18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18-25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25-34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35-44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45-49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GB" sz="1200" dirty="0"/>
                        <a:t>50-55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&gt;55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385"/>
              </p:ext>
            </p:extLst>
          </p:nvPr>
        </p:nvGraphicFramePr>
        <p:xfrm>
          <a:off x="2939852" y="4154188"/>
          <a:ext cx="1143000" cy="8431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219">
                <a:tc>
                  <a:txBody>
                    <a:bodyPr/>
                    <a:lstStyle/>
                    <a:p>
                      <a:r>
                        <a:rPr lang="en-GB" sz="1200" dirty="0"/>
                        <a:t>User Gender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11">
                <a:tc>
                  <a:txBody>
                    <a:bodyPr/>
                    <a:lstStyle/>
                    <a:p>
                      <a:r>
                        <a:rPr lang="en-GB" sz="1200" dirty="0"/>
                        <a:t>Male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111">
                <a:tc>
                  <a:txBody>
                    <a:bodyPr/>
                    <a:lstStyle/>
                    <a:p>
                      <a:r>
                        <a:rPr lang="en-GB" sz="1200" dirty="0"/>
                        <a:t>Female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358395"/>
              </p:ext>
            </p:extLst>
          </p:nvPr>
        </p:nvGraphicFramePr>
        <p:xfrm>
          <a:off x="4547196" y="1776809"/>
          <a:ext cx="2286000" cy="2739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21">
                <a:tc gridSpan="2">
                  <a:txBody>
                    <a:bodyPr/>
                    <a:lstStyle/>
                    <a:p>
                      <a:r>
                        <a:rPr lang="en-GB" sz="1200" dirty="0"/>
                        <a:t>Movie</a:t>
                      </a:r>
                      <a:r>
                        <a:rPr lang="en-GB" sz="1200" baseline="0" dirty="0"/>
                        <a:t> Genre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Horror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Adventure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Musical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Animation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Mystery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Children’s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Romance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Thriller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Crime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Sci-Fi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374">
                <a:tc>
                  <a:txBody>
                    <a:bodyPr/>
                    <a:lstStyle/>
                    <a:p>
                      <a:r>
                        <a:rPr lang="en-GB" sz="1200" dirty="0"/>
                        <a:t>Documentary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War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Drama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Western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321">
                <a:tc>
                  <a:txBody>
                    <a:bodyPr/>
                    <a:lstStyle/>
                    <a:p>
                      <a:r>
                        <a:rPr lang="en-GB" sz="1200" dirty="0"/>
                        <a:t>Fantasy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Film Noir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96802" y="105029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3366CC"/>
                </a:solidFill>
                <a:latin typeface="+mj-lt"/>
              </a:rPr>
              <a:t>6,040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1461" y="1081817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+mj-lt"/>
              </a:rPr>
              <a:t>3,900 movies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858"/>
              </p:ext>
            </p:extLst>
          </p:nvPr>
        </p:nvGraphicFramePr>
        <p:xfrm>
          <a:off x="546696" y="1432916"/>
          <a:ext cx="3536156" cy="2781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3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User</a:t>
                      </a:r>
                      <a:r>
                        <a:rPr lang="en-GB" sz="1200" baseline="0" dirty="0"/>
                        <a:t> ID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74442"/>
              </p:ext>
            </p:extLst>
          </p:nvPr>
        </p:nvGraphicFramePr>
        <p:xfrm>
          <a:off x="4547196" y="1419622"/>
          <a:ext cx="2286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GB" sz="1200" dirty="0"/>
                        <a:t>Movie</a:t>
                      </a:r>
                      <a:r>
                        <a:rPr lang="en-GB" sz="1200" baseline="0" dirty="0"/>
                        <a:t> ID</a:t>
                      </a:r>
                      <a:endParaRPr lang="en-GB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3388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 err="1"/>
              <a:t>MovieLens</a:t>
            </a:r>
            <a:r>
              <a:rPr lang="en-GB" dirty="0"/>
              <a:t> with Thresholds Model</a:t>
            </a:r>
          </a:p>
        </p:txBody>
      </p:sp>
      <p:pic>
        <p:nvPicPr>
          <p:cNvPr id="3" name="Picture 2" descr="movielens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684" y="1112988"/>
            <a:ext cx="4598348" cy="3979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11198" y="2760840"/>
            <a:ext cx="20338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500" dirty="0"/>
              <a:t>Mean Absolute Error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356DDBF-13D5-715F-A3DC-E8FF469C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38"/>
          <a:stretch>
            <a:fillRect/>
          </a:stretch>
        </p:blipFill>
        <p:spPr bwMode="auto">
          <a:xfrm>
            <a:off x="4499318" y="1131590"/>
            <a:ext cx="4969226" cy="397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37BA9-7A29-F856-AD84-59E22184E104}"/>
              </a:ext>
            </a:extLst>
          </p:cNvPr>
          <p:cNvSpPr txBox="1"/>
          <p:nvPr/>
        </p:nvSpPr>
        <p:spPr>
          <a:xfrm rot="16200000">
            <a:off x="3609496" y="2761038"/>
            <a:ext cx="203389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500" dirty="0"/>
              <a:t>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42315576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b="1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9820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8386A28A-AE89-8EA4-7F7A-16A0DAF74F8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358775" y="1239838"/>
            <a:ext cx="2855915" cy="3563937"/>
          </a:xfrm>
        </p:spPr>
        <p:txBody>
          <a:bodyPr/>
          <a:lstStyle/>
          <a:p>
            <a:r>
              <a:rPr lang="en-GB" altLang="en-DE" dirty="0"/>
              <a:t>Started about 4000 years ago in ancient China.</a:t>
            </a:r>
          </a:p>
          <a:p>
            <a:r>
              <a:rPr lang="en-GB" altLang="en-DE" dirty="0"/>
              <a:t>About 20 million players worldwide.</a:t>
            </a:r>
          </a:p>
          <a:p>
            <a:r>
              <a:rPr lang="en-GB" altLang="en-DE" b="1" dirty="0"/>
              <a:t>2 Players</a:t>
            </a:r>
            <a:r>
              <a:rPr lang="en-GB" altLang="en-DE" dirty="0"/>
              <a:t>: Black and White.</a:t>
            </a:r>
          </a:p>
          <a:p>
            <a:r>
              <a:rPr lang="en-GB" altLang="en-DE" b="1" dirty="0"/>
              <a:t>Board</a:t>
            </a:r>
            <a:r>
              <a:rPr lang="en-GB" altLang="en-DE" dirty="0"/>
              <a:t>: 19</a:t>
            </a:r>
            <a:r>
              <a:rPr lang="en-US" altLang="en-DE" dirty="0"/>
              <a:t>×19 grid.</a:t>
            </a:r>
          </a:p>
          <a:p>
            <a:r>
              <a:rPr lang="en-GB" altLang="en-DE" b="1" dirty="0"/>
              <a:t>Rules</a:t>
            </a:r>
            <a:r>
              <a:rPr lang="en-GB" altLang="en-DE" dirty="0"/>
              <a:t>: </a:t>
            </a:r>
          </a:p>
          <a:p>
            <a:pPr lvl="1"/>
            <a:r>
              <a:rPr lang="en-GB" altLang="en-DE" dirty="0"/>
              <a:t>Turn: One stone placed on vertex.</a:t>
            </a:r>
          </a:p>
          <a:p>
            <a:pPr lvl="1"/>
            <a:r>
              <a:rPr lang="en-GB" altLang="en-DE" dirty="0"/>
              <a:t>Capture.</a:t>
            </a:r>
          </a:p>
          <a:p>
            <a:r>
              <a:rPr lang="en-GB" altLang="en-DE" b="1" dirty="0"/>
              <a:t>Aim</a:t>
            </a:r>
            <a:r>
              <a:rPr lang="en-GB" altLang="en-DE" dirty="0"/>
              <a:t>: Gather territory by surrounding it.</a:t>
            </a:r>
          </a:p>
          <a:p>
            <a:endParaRPr lang="en-GB" altLang="en-DE" dirty="0"/>
          </a:p>
          <a:p>
            <a:endParaRPr lang="en-GB" altLang="en-DE" dirty="0"/>
          </a:p>
          <a:p>
            <a:endParaRPr lang="en-US" altLang="en-DE" dirty="0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834EE271-15B0-2F34-0CA4-AE060FDE1A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altLang="en-DE" dirty="0"/>
              <a:t>The Game of Go</a:t>
            </a:r>
            <a:endParaRPr lang="en-US" altLang="en-DE" dirty="0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A3FC64F8-D2CA-5C20-B33C-47CFF71B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8100" y="1282303"/>
            <a:ext cx="2943225" cy="16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9">
            <a:extLst>
              <a:ext uri="{FF2B5EF4-FFF2-40B4-BE49-F238E27FC236}">
                <a16:creationId xmlns:a16="http://schemas.microsoft.com/office/drawing/2014/main" id="{2AF3C4AB-40A6-3EA3-4309-D4830A700763}"/>
              </a:ext>
            </a:extLst>
          </p:cNvPr>
          <p:cNvGrpSpPr>
            <a:grpSpLocks/>
          </p:cNvGrpSpPr>
          <p:nvPr/>
        </p:nvGrpSpPr>
        <p:grpSpPr bwMode="auto">
          <a:xfrm>
            <a:off x="3183426" y="3123008"/>
            <a:ext cx="1515219" cy="1543050"/>
            <a:chOff x="792" y="2208"/>
            <a:chExt cx="1392" cy="1296"/>
          </a:xfrm>
        </p:grpSpPr>
        <p:grpSp>
          <p:nvGrpSpPr>
            <p:cNvPr id="3082" name="Group 10">
              <a:extLst>
                <a:ext uri="{FF2B5EF4-FFF2-40B4-BE49-F238E27FC236}">
                  <a16:creationId xmlns:a16="http://schemas.microsoft.com/office/drawing/2014/main" id="{75F4ADA0-730C-76BC-1FBA-692387549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" y="2208"/>
              <a:ext cx="1392" cy="1296"/>
              <a:chOff x="1584" y="1296"/>
              <a:chExt cx="2112" cy="2112"/>
            </a:xfrm>
          </p:grpSpPr>
          <p:sp>
            <p:nvSpPr>
              <p:cNvPr id="3083" name="Rectangle 11">
                <a:extLst>
                  <a:ext uri="{FF2B5EF4-FFF2-40B4-BE49-F238E27FC236}">
                    <a16:creationId xmlns:a16="http://schemas.microsoft.com/office/drawing/2014/main" id="{5461F44D-908F-FE0B-6DFD-9A6F1A379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4" name="Rectangle 12">
                <a:extLst>
                  <a:ext uri="{FF2B5EF4-FFF2-40B4-BE49-F238E27FC236}">
                    <a16:creationId xmlns:a16="http://schemas.microsoft.com/office/drawing/2014/main" id="{8461E390-5858-03D9-5FB5-90BC3ECC5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5" name="Rectangle 13">
                <a:extLst>
                  <a:ext uri="{FF2B5EF4-FFF2-40B4-BE49-F238E27FC236}">
                    <a16:creationId xmlns:a16="http://schemas.microsoft.com/office/drawing/2014/main" id="{CC231BB0-DE72-AAAB-6208-6FDFF9D97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6" name="Rectangle 14">
                <a:extLst>
                  <a:ext uri="{FF2B5EF4-FFF2-40B4-BE49-F238E27FC236}">
                    <a16:creationId xmlns:a16="http://schemas.microsoft.com/office/drawing/2014/main" id="{5C116B8D-683A-E4F4-5BE3-4BB364223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7" name="Rectangle 15">
                <a:extLst>
                  <a:ext uri="{FF2B5EF4-FFF2-40B4-BE49-F238E27FC236}">
                    <a16:creationId xmlns:a16="http://schemas.microsoft.com/office/drawing/2014/main" id="{09492D6D-ABB9-5FBC-5011-8340F1409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8" name="Rectangle 16">
                <a:extLst>
                  <a:ext uri="{FF2B5EF4-FFF2-40B4-BE49-F238E27FC236}">
                    <a16:creationId xmlns:a16="http://schemas.microsoft.com/office/drawing/2014/main" id="{49317090-0FA5-7481-DB33-1648FEDAB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89" name="Rectangle 17">
                <a:extLst>
                  <a:ext uri="{FF2B5EF4-FFF2-40B4-BE49-F238E27FC236}">
                    <a16:creationId xmlns:a16="http://schemas.microsoft.com/office/drawing/2014/main" id="{4B006C40-0E8C-ACB9-90A9-F149E255F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0" name="Rectangle 18">
                <a:extLst>
                  <a:ext uri="{FF2B5EF4-FFF2-40B4-BE49-F238E27FC236}">
                    <a16:creationId xmlns:a16="http://schemas.microsoft.com/office/drawing/2014/main" id="{E582CA4F-7C64-19DC-2EF9-33264DA27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1" name="Rectangle 19">
                <a:extLst>
                  <a:ext uri="{FF2B5EF4-FFF2-40B4-BE49-F238E27FC236}">
                    <a16:creationId xmlns:a16="http://schemas.microsoft.com/office/drawing/2014/main" id="{21A3798E-645F-4CEF-7C3B-8702F7DD4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2" name="Rectangle 20">
                <a:extLst>
                  <a:ext uri="{FF2B5EF4-FFF2-40B4-BE49-F238E27FC236}">
                    <a16:creationId xmlns:a16="http://schemas.microsoft.com/office/drawing/2014/main" id="{ECEBDBC5-1007-422A-15D0-9F8D4DFFE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3" name="Rectangle 21">
                <a:extLst>
                  <a:ext uri="{FF2B5EF4-FFF2-40B4-BE49-F238E27FC236}">
                    <a16:creationId xmlns:a16="http://schemas.microsoft.com/office/drawing/2014/main" id="{A669F4E6-D71E-6E22-9EB8-07E4CECE0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4" name="Rectangle 22">
                <a:extLst>
                  <a:ext uri="{FF2B5EF4-FFF2-40B4-BE49-F238E27FC236}">
                    <a16:creationId xmlns:a16="http://schemas.microsoft.com/office/drawing/2014/main" id="{18884A88-D3AB-55BF-969E-A6CBE57FA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5" name="Rectangle 23">
                <a:extLst>
                  <a:ext uri="{FF2B5EF4-FFF2-40B4-BE49-F238E27FC236}">
                    <a16:creationId xmlns:a16="http://schemas.microsoft.com/office/drawing/2014/main" id="{CC0859F5-B090-5CA5-0B10-D7A299844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6" name="Rectangle 24">
                <a:extLst>
                  <a:ext uri="{FF2B5EF4-FFF2-40B4-BE49-F238E27FC236}">
                    <a16:creationId xmlns:a16="http://schemas.microsoft.com/office/drawing/2014/main" id="{2E960FB6-90A0-B76E-78ED-7B71C1D9A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7" name="Rectangle 25">
                <a:extLst>
                  <a:ext uri="{FF2B5EF4-FFF2-40B4-BE49-F238E27FC236}">
                    <a16:creationId xmlns:a16="http://schemas.microsoft.com/office/drawing/2014/main" id="{585DEC79-F753-903E-FE0C-F45E558EF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098" name="Rectangle 26">
                <a:extLst>
                  <a:ext uri="{FF2B5EF4-FFF2-40B4-BE49-F238E27FC236}">
                    <a16:creationId xmlns:a16="http://schemas.microsoft.com/office/drawing/2014/main" id="{E57BD437-30D6-000A-2F2E-7C5A5DFB0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3099" name="Oval 27">
              <a:extLst>
                <a:ext uri="{FF2B5EF4-FFF2-40B4-BE49-F238E27FC236}">
                  <a16:creationId xmlns:a16="http://schemas.microsoft.com/office/drawing/2014/main" id="{B0735E90-8B99-40B9-A077-AB9C2CB51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736"/>
              <a:ext cx="285" cy="26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0" name="Oval 28">
              <a:extLst>
                <a:ext uri="{FF2B5EF4-FFF2-40B4-BE49-F238E27FC236}">
                  <a16:creationId xmlns:a16="http://schemas.microsoft.com/office/drawing/2014/main" id="{A37B0CF6-A702-93CC-A07C-652560A4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737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1" name="Oval 29">
              <a:extLst>
                <a:ext uri="{FF2B5EF4-FFF2-40B4-BE49-F238E27FC236}">
                  <a16:creationId xmlns:a16="http://schemas.microsoft.com/office/drawing/2014/main" id="{A8A96BB1-9A77-FC4B-2794-1C2C59181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00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02" name="Oval 30">
              <a:extLst>
                <a:ext uri="{FF2B5EF4-FFF2-40B4-BE49-F238E27FC236}">
                  <a16:creationId xmlns:a16="http://schemas.microsoft.com/office/drawing/2014/main" id="{70AF958A-CCC2-55ED-F888-D256C0112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736"/>
              <a:ext cx="285" cy="265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3103" name="Group 31">
            <a:extLst>
              <a:ext uri="{FF2B5EF4-FFF2-40B4-BE49-F238E27FC236}">
                <a16:creationId xmlns:a16="http://schemas.microsoft.com/office/drawing/2014/main" id="{96D0E631-DE17-9CB0-D318-AF40B1CBE41F}"/>
              </a:ext>
            </a:extLst>
          </p:cNvPr>
          <p:cNvGrpSpPr>
            <a:grpSpLocks/>
          </p:cNvGrpSpPr>
          <p:nvPr/>
        </p:nvGrpSpPr>
        <p:grpSpPr bwMode="auto">
          <a:xfrm>
            <a:off x="5717500" y="3123008"/>
            <a:ext cx="1567468" cy="1543050"/>
            <a:chOff x="3120" y="2208"/>
            <a:chExt cx="1440" cy="1296"/>
          </a:xfrm>
        </p:grpSpPr>
        <p:grpSp>
          <p:nvGrpSpPr>
            <p:cNvPr id="3104" name="Group 32">
              <a:extLst>
                <a:ext uri="{FF2B5EF4-FFF2-40B4-BE49-F238E27FC236}">
                  <a16:creationId xmlns:a16="http://schemas.microsoft.com/office/drawing/2014/main" id="{41DCDC5E-331E-96A7-B4D1-7291A5561D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208"/>
              <a:ext cx="1440" cy="1296"/>
              <a:chOff x="1584" y="1296"/>
              <a:chExt cx="2112" cy="2112"/>
            </a:xfrm>
          </p:grpSpPr>
          <p:sp>
            <p:nvSpPr>
              <p:cNvPr id="3105" name="Rectangle 33">
                <a:extLst>
                  <a:ext uri="{FF2B5EF4-FFF2-40B4-BE49-F238E27FC236}">
                    <a16:creationId xmlns:a16="http://schemas.microsoft.com/office/drawing/2014/main" id="{1E2030F7-FED6-6C49-E0DA-851F349B6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6" name="Rectangle 34">
                <a:extLst>
                  <a:ext uri="{FF2B5EF4-FFF2-40B4-BE49-F238E27FC236}">
                    <a16:creationId xmlns:a16="http://schemas.microsoft.com/office/drawing/2014/main" id="{8BA2224A-EFB3-A7BD-5CB9-5AA30397B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7" name="Rectangle 35">
                <a:extLst>
                  <a:ext uri="{FF2B5EF4-FFF2-40B4-BE49-F238E27FC236}">
                    <a16:creationId xmlns:a16="http://schemas.microsoft.com/office/drawing/2014/main" id="{D5BFA704-FF93-2C73-D093-993B5657D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8" name="Rectangle 36">
                <a:extLst>
                  <a:ext uri="{FF2B5EF4-FFF2-40B4-BE49-F238E27FC236}">
                    <a16:creationId xmlns:a16="http://schemas.microsoft.com/office/drawing/2014/main" id="{69F13BF2-AF35-ECF4-8D74-F098B9BB8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09" name="Rectangle 37">
                <a:extLst>
                  <a:ext uri="{FF2B5EF4-FFF2-40B4-BE49-F238E27FC236}">
                    <a16:creationId xmlns:a16="http://schemas.microsoft.com/office/drawing/2014/main" id="{C19C6619-6335-DCB9-E54D-DD49A6DDC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0" name="Rectangle 38">
                <a:extLst>
                  <a:ext uri="{FF2B5EF4-FFF2-40B4-BE49-F238E27FC236}">
                    <a16:creationId xmlns:a16="http://schemas.microsoft.com/office/drawing/2014/main" id="{B1F792CE-5A29-A362-B972-761D6BF985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296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1" name="Rectangle 39">
                <a:extLst>
                  <a:ext uri="{FF2B5EF4-FFF2-40B4-BE49-F238E27FC236}">
                    <a16:creationId xmlns:a16="http://schemas.microsoft.com/office/drawing/2014/main" id="{995CBBB4-CBEA-46C2-80EE-5D28C8106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2" name="Rectangle 40">
                <a:extLst>
                  <a:ext uri="{FF2B5EF4-FFF2-40B4-BE49-F238E27FC236}">
                    <a16:creationId xmlns:a16="http://schemas.microsoft.com/office/drawing/2014/main" id="{CA17B1EC-81D6-E5CE-D344-7A67AAC7F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3" name="Rectangle 41">
                <a:extLst>
                  <a:ext uri="{FF2B5EF4-FFF2-40B4-BE49-F238E27FC236}">
                    <a16:creationId xmlns:a16="http://schemas.microsoft.com/office/drawing/2014/main" id="{547322E0-EEF4-9AB7-B6A6-E7AA1A927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4" name="Rectangle 42">
                <a:extLst>
                  <a:ext uri="{FF2B5EF4-FFF2-40B4-BE49-F238E27FC236}">
                    <a16:creationId xmlns:a16="http://schemas.microsoft.com/office/drawing/2014/main" id="{4AD27FF2-286F-6CCB-2A15-4E38AA81C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5" name="Rectangle 43">
                <a:extLst>
                  <a:ext uri="{FF2B5EF4-FFF2-40B4-BE49-F238E27FC236}">
                    <a16:creationId xmlns:a16="http://schemas.microsoft.com/office/drawing/2014/main" id="{280C9D87-1143-3F7F-9571-ACF5A680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6" name="Rectangle 44">
                <a:extLst>
                  <a:ext uri="{FF2B5EF4-FFF2-40B4-BE49-F238E27FC236}">
                    <a16:creationId xmlns:a16="http://schemas.microsoft.com/office/drawing/2014/main" id="{EC5BCFB2-1EFA-37D9-72C6-DB3611F5D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7" name="Rectangle 45">
                <a:extLst>
                  <a:ext uri="{FF2B5EF4-FFF2-40B4-BE49-F238E27FC236}">
                    <a16:creationId xmlns:a16="http://schemas.microsoft.com/office/drawing/2014/main" id="{319C84C8-AB5D-6B8C-B3DB-F8E760D4C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8" name="Rectangle 46">
                <a:extLst>
                  <a:ext uri="{FF2B5EF4-FFF2-40B4-BE49-F238E27FC236}">
                    <a16:creationId xmlns:a16="http://schemas.microsoft.com/office/drawing/2014/main" id="{35D62EDC-1AD6-D1BE-4119-7EA643F35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52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19" name="Rectangle 47">
                <a:extLst>
                  <a:ext uri="{FF2B5EF4-FFF2-40B4-BE49-F238E27FC236}">
                    <a16:creationId xmlns:a16="http://schemas.microsoft.com/office/drawing/2014/main" id="{F54A12A8-9B83-EBD6-EF27-A17DDD49E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120" name="Rectangle 48">
                <a:extLst>
                  <a:ext uri="{FF2B5EF4-FFF2-40B4-BE49-F238E27FC236}">
                    <a16:creationId xmlns:a16="http://schemas.microsoft.com/office/drawing/2014/main" id="{7DDDC21A-A5C1-FDA3-2987-E9F57C3A7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880"/>
                <a:ext cx="528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3121" name="Oval 49">
              <a:extLst>
                <a:ext uri="{FF2B5EF4-FFF2-40B4-BE49-F238E27FC236}">
                  <a16:creationId xmlns:a16="http://schemas.microsoft.com/office/drawing/2014/main" id="{21726211-F6E0-731C-3B03-027EB13FD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GB" altLang="en-DE">
                  <a:solidFill>
                    <a:schemeClr val="bg1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122" name="Oval 50">
              <a:extLst>
                <a:ext uri="{FF2B5EF4-FFF2-40B4-BE49-F238E27FC236}">
                  <a16:creationId xmlns:a16="http://schemas.microsoft.com/office/drawing/2014/main" id="{9DD5FB4A-13B5-3127-F06F-7806AFB1D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00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23" name="Oval 51">
              <a:extLst>
                <a:ext uri="{FF2B5EF4-FFF2-40B4-BE49-F238E27FC236}">
                  <a16:creationId xmlns:a16="http://schemas.microsoft.com/office/drawing/2014/main" id="{1BE023AE-C87A-A03A-B3D3-952C1CF40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736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24" name="Oval 52">
              <a:extLst>
                <a:ext uri="{FF2B5EF4-FFF2-40B4-BE49-F238E27FC236}">
                  <a16:creationId xmlns:a16="http://schemas.microsoft.com/office/drawing/2014/main" id="{5FC397F0-595A-226D-C05A-445A9943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736"/>
              <a:ext cx="295" cy="266"/>
            </a:xfrm>
            <a:prstGeom prst="ellipse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3125" name="Line 53">
            <a:extLst>
              <a:ext uri="{FF2B5EF4-FFF2-40B4-BE49-F238E27FC236}">
                <a16:creationId xmlns:a16="http://schemas.microsoft.com/office/drawing/2014/main" id="{5B68A825-C28C-1A57-7FF5-BE85DDD56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9268" y="3923108"/>
            <a:ext cx="7314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126" name="Text Box 54">
            <a:extLst>
              <a:ext uri="{FF2B5EF4-FFF2-40B4-BE49-F238E27FC236}">
                <a16:creationId xmlns:a16="http://schemas.microsoft.com/office/drawing/2014/main" id="{CD786E7B-CB61-C05A-6EF7-1C55D8B1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4723208"/>
            <a:ext cx="5173734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DE" sz="1400" dirty="0"/>
              <a:t>A stone is </a:t>
            </a:r>
            <a:r>
              <a:rPr lang="en-GB" altLang="en-DE" sz="1400" b="1" dirty="0"/>
              <a:t>captured</a:t>
            </a:r>
            <a:r>
              <a:rPr lang="en-GB" altLang="en-DE" sz="1400" dirty="0"/>
              <a:t> by completely</a:t>
            </a:r>
            <a:r>
              <a:rPr lang="en-GB" altLang="en-DE" sz="1400" b="1" dirty="0"/>
              <a:t> surrounding </a:t>
            </a:r>
            <a:r>
              <a:rPr lang="en-GB" altLang="en-DE" sz="1400" dirty="0"/>
              <a:t>it.</a:t>
            </a:r>
          </a:p>
          <a:p>
            <a:endParaRPr lang="en-GB" altLang="en-DE" sz="1000" dirty="0"/>
          </a:p>
        </p:txBody>
      </p:sp>
      <p:grpSp>
        <p:nvGrpSpPr>
          <p:cNvPr id="3127" name="Group 55">
            <a:extLst>
              <a:ext uri="{FF2B5EF4-FFF2-40B4-BE49-F238E27FC236}">
                <a16:creationId xmlns:a16="http://schemas.microsoft.com/office/drawing/2014/main" id="{F232658D-963B-8223-CE2A-F9B39C1FABAA}"/>
              </a:ext>
            </a:extLst>
          </p:cNvPr>
          <p:cNvGrpSpPr>
            <a:grpSpLocks/>
          </p:cNvGrpSpPr>
          <p:nvPr/>
        </p:nvGrpSpPr>
        <p:grpSpPr bwMode="auto">
          <a:xfrm>
            <a:off x="6916238" y="1298575"/>
            <a:ext cx="2003822" cy="1800225"/>
            <a:chOff x="3678" y="1509"/>
            <a:chExt cx="1683" cy="1512"/>
          </a:xfrm>
        </p:grpSpPr>
        <p:pic>
          <p:nvPicPr>
            <p:cNvPr id="3128" name="Picture 56">
              <a:extLst>
                <a:ext uri="{FF2B5EF4-FFF2-40B4-BE49-F238E27FC236}">
                  <a16:creationId xmlns:a16="http://schemas.microsoft.com/office/drawing/2014/main" id="{A45FF953-5A01-B8FA-E54D-70A37AF91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" y="1509"/>
              <a:ext cx="1332" cy="1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9" name="Line 57">
              <a:extLst>
                <a:ext uri="{FF2B5EF4-FFF2-40B4-BE49-F238E27FC236}">
                  <a16:creationId xmlns:a16="http://schemas.microsoft.com/office/drawing/2014/main" id="{75D91B47-88EF-8B02-925F-1AD1050C2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" y="2141"/>
              <a:ext cx="1000" cy="256"/>
            </a:xfrm>
            <a:prstGeom prst="line">
              <a:avLst/>
            </a:prstGeom>
            <a:noFill/>
            <a:ln w="50800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  <p:bldP spid="3125" grpId="0" animBg="1"/>
      <p:bldP spid="31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Rectangle 7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/>
              <a:t>Moves Selection by Pattern Matching</a:t>
            </a:r>
          </a:p>
        </p:txBody>
      </p:sp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/>
          <a:p>
            <a:fld id="{73EDF4AF-4524-41F4-B7D7-96FC3C50CC31}" type="slidenum">
              <a:rPr lang="en-GB"/>
              <a:pPr/>
              <a:t>27</a:t>
            </a:fld>
            <a:endParaRPr lang="en-GB"/>
          </a:p>
        </p:txBody>
      </p:sp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9"/>
            <a:ext cx="3295650" cy="3744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8"/>
            <a:ext cx="3295650" cy="3743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90" y="1203599"/>
            <a:ext cx="3295650" cy="37445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43368" name="Line 8"/>
          <p:cNvSpPr>
            <a:spLocks noChangeShapeType="1"/>
          </p:cNvSpPr>
          <p:nvPr/>
        </p:nvSpPr>
        <p:spPr bwMode="auto">
          <a:xfrm>
            <a:off x="789301" y="1661989"/>
            <a:ext cx="459581" cy="146447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143369" name="Oval 9"/>
          <p:cNvSpPr>
            <a:spLocks noChangeArrowheads="1"/>
          </p:cNvSpPr>
          <p:nvPr/>
        </p:nvSpPr>
        <p:spPr bwMode="auto">
          <a:xfrm>
            <a:off x="1151251" y="1661989"/>
            <a:ext cx="250031" cy="2857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350"/>
          </a:p>
        </p:txBody>
      </p:sp>
      <p:sp>
        <p:nvSpPr>
          <p:cNvPr id="143370" name="Oval 10"/>
          <p:cNvSpPr>
            <a:spLocks noChangeArrowheads="1"/>
          </p:cNvSpPr>
          <p:nvPr/>
        </p:nvSpPr>
        <p:spPr bwMode="auto">
          <a:xfrm>
            <a:off x="1614403" y="4336132"/>
            <a:ext cx="251222" cy="2857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35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17906" y="1330995"/>
            <a:ext cx="1914334" cy="2847975"/>
            <a:chOff x="4291" y="814"/>
            <a:chExt cx="1742" cy="2392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291" y="814"/>
              <a:ext cx="1742" cy="2270"/>
              <a:chOff x="4291" y="814"/>
              <a:chExt cx="1742" cy="2270"/>
            </a:xfrm>
          </p:grpSpPr>
          <p:sp>
            <p:nvSpPr>
              <p:cNvPr id="32789" name="Text Box 13"/>
              <p:cNvSpPr txBox="1">
                <a:spLocks noChangeArrowheads="1"/>
              </p:cNvSpPr>
              <p:nvPr/>
            </p:nvSpPr>
            <p:spPr bwMode="auto">
              <a:xfrm>
                <a:off x="4291" y="814"/>
                <a:ext cx="1742" cy="1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350" b="1" dirty="0"/>
                  <a:t>Pattern Urgency Table</a:t>
                </a:r>
              </a:p>
            </p:txBody>
          </p:sp>
          <p:sp>
            <p:nvSpPr>
              <p:cNvPr id="32790" name="Text Box 14"/>
              <p:cNvSpPr txBox="1">
                <a:spLocks noChangeArrowheads="1"/>
              </p:cNvSpPr>
              <p:nvPr/>
            </p:nvSpPr>
            <p:spPr bwMode="auto">
              <a:xfrm rot="16200000">
                <a:off x="4901" y="2744"/>
                <a:ext cx="288" cy="189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GB" sz="1350" b="1"/>
                  <a:t>…</a:t>
                </a:r>
              </a:p>
            </p:txBody>
          </p:sp>
          <p:grpSp>
            <p:nvGrpSpPr>
              <p:cNvPr id="4" name="Group 15"/>
              <p:cNvGrpSpPr>
                <a:grpSpLocks/>
              </p:cNvGrpSpPr>
              <p:nvPr/>
            </p:nvGrpSpPr>
            <p:grpSpPr bwMode="auto">
              <a:xfrm>
                <a:off x="4344" y="1164"/>
                <a:ext cx="1348" cy="1920"/>
                <a:chOff x="4344" y="1164"/>
                <a:chExt cx="1348" cy="1920"/>
              </a:xfrm>
            </p:grpSpPr>
            <p:sp>
              <p:nvSpPr>
                <p:cNvPr id="32792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344" y="1164"/>
                  <a:ext cx="0" cy="19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5692" y="1164"/>
                  <a:ext cx="0" cy="19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4344" y="116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5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4344" y="129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6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344" y="1428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7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4344" y="156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344" y="1700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79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344" y="1836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4344" y="197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4344" y="2108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344" y="2244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3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4344" y="2380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4344" y="2516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  <p:sp>
              <p:nvSpPr>
                <p:cNvPr id="3280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4344" y="2652"/>
                  <a:ext cx="134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GB" sz="1350"/>
                </a:p>
              </p:txBody>
            </p:sp>
          </p:grpSp>
        </p:grpSp>
        <p:sp>
          <p:nvSpPr>
            <p:cNvPr id="32788" name="Freeform 30"/>
            <p:cNvSpPr>
              <a:spLocks/>
            </p:cNvSpPr>
            <p:nvPr/>
          </p:nvSpPr>
          <p:spPr bwMode="auto">
            <a:xfrm>
              <a:off x="4344" y="3003"/>
              <a:ext cx="1348" cy="203"/>
            </a:xfrm>
            <a:custGeom>
              <a:avLst/>
              <a:gdLst>
                <a:gd name="T0" fmla="*/ 0 w 1348"/>
                <a:gd name="T1" fmla="*/ 84 h 203"/>
                <a:gd name="T2" fmla="*/ 480 w 1348"/>
                <a:gd name="T3" fmla="*/ 18 h 203"/>
                <a:gd name="T4" fmla="*/ 1008 w 1348"/>
                <a:gd name="T5" fmla="*/ 193 h 203"/>
                <a:gd name="T6" fmla="*/ 1348 w 1348"/>
                <a:gd name="T7" fmla="*/ 79 h 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8"/>
                <a:gd name="T13" fmla="*/ 0 h 203"/>
                <a:gd name="T14" fmla="*/ 1348 w 1348"/>
                <a:gd name="T15" fmla="*/ 203 h 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8" h="203">
                  <a:moveTo>
                    <a:pt x="0" y="84"/>
                  </a:moveTo>
                  <a:cubicBezTo>
                    <a:pt x="156" y="41"/>
                    <a:pt x="312" y="0"/>
                    <a:pt x="480" y="18"/>
                  </a:cubicBezTo>
                  <a:cubicBezTo>
                    <a:pt x="648" y="37"/>
                    <a:pt x="863" y="183"/>
                    <a:pt x="1008" y="193"/>
                  </a:cubicBezTo>
                  <a:cubicBezTo>
                    <a:pt x="1153" y="203"/>
                    <a:pt x="1277" y="103"/>
                    <a:pt x="1348" y="7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350"/>
            </a:p>
          </p:txBody>
        </p:sp>
      </p:grpSp>
      <p:sp>
        <p:nvSpPr>
          <p:cNvPr id="143391" name="Freeform 31"/>
          <p:cNvSpPr>
            <a:spLocks/>
          </p:cNvSpPr>
          <p:nvPr/>
        </p:nvSpPr>
        <p:spPr bwMode="auto">
          <a:xfrm>
            <a:off x="889312" y="1367905"/>
            <a:ext cx="1395413" cy="1674019"/>
          </a:xfrm>
          <a:custGeom>
            <a:avLst/>
            <a:gdLst>
              <a:gd name="T0" fmla="*/ 0 w 1270"/>
              <a:gd name="T1" fmla="*/ 0 h 1406"/>
              <a:gd name="T2" fmla="*/ 1134 w 1270"/>
              <a:gd name="T3" fmla="*/ 0 h 1406"/>
              <a:gd name="T4" fmla="*/ 1134 w 1270"/>
              <a:gd name="T5" fmla="*/ 317 h 1406"/>
              <a:gd name="T6" fmla="*/ 1270 w 1270"/>
              <a:gd name="T7" fmla="*/ 317 h 1406"/>
              <a:gd name="T8" fmla="*/ 1270 w 1270"/>
              <a:gd name="T9" fmla="*/ 453 h 1406"/>
              <a:gd name="T10" fmla="*/ 1134 w 1270"/>
              <a:gd name="T11" fmla="*/ 453 h 1406"/>
              <a:gd name="T12" fmla="*/ 1134 w 1270"/>
              <a:gd name="T13" fmla="*/ 771 h 1406"/>
              <a:gd name="T14" fmla="*/ 998 w 1270"/>
              <a:gd name="T15" fmla="*/ 771 h 1406"/>
              <a:gd name="T16" fmla="*/ 998 w 1270"/>
              <a:gd name="T17" fmla="*/ 952 h 1406"/>
              <a:gd name="T18" fmla="*/ 862 w 1270"/>
              <a:gd name="T19" fmla="*/ 952 h 1406"/>
              <a:gd name="T20" fmla="*/ 862 w 1270"/>
              <a:gd name="T21" fmla="*/ 1088 h 1406"/>
              <a:gd name="T22" fmla="*/ 726 w 1270"/>
              <a:gd name="T23" fmla="*/ 1088 h 1406"/>
              <a:gd name="T24" fmla="*/ 726 w 1270"/>
              <a:gd name="T25" fmla="*/ 1270 h 1406"/>
              <a:gd name="T26" fmla="*/ 408 w 1270"/>
              <a:gd name="T27" fmla="*/ 1270 h 1406"/>
              <a:gd name="T28" fmla="*/ 408 w 1270"/>
              <a:gd name="T29" fmla="*/ 1406 h 1406"/>
              <a:gd name="T30" fmla="*/ 272 w 1270"/>
              <a:gd name="T31" fmla="*/ 1406 h 1406"/>
              <a:gd name="T32" fmla="*/ 272 w 1270"/>
              <a:gd name="T33" fmla="*/ 1270 h 1406"/>
              <a:gd name="T34" fmla="*/ 0 w 1270"/>
              <a:gd name="T35" fmla="*/ 1270 h 1406"/>
              <a:gd name="T36" fmla="*/ 0 w 1270"/>
              <a:gd name="T37" fmla="*/ 0 h 140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270"/>
              <a:gd name="T58" fmla="*/ 0 h 1406"/>
              <a:gd name="T59" fmla="*/ 1270 w 1270"/>
              <a:gd name="T60" fmla="*/ 1406 h 140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270" h="1406">
                <a:moveTo>
                  <a:pt x="0" y="0"/>
                </a:moveTo>
                <a:lnTo>
                  <a:pt x="1134" y="0"/>
                </a:lnTo>
                <a:lnTo>
                  <a:pt x="1134" y="317"/>
                </a:lnTo>
                <a:lnTo>
                  <a:pt x="1270" y="317"/>
                </a:lnTo>
                <a:lnTo>
                  <a:pt x="1270" y="453"/>
                </a:lnTo>
                <a:lnTo>
                  <a:pt x="1134" y="453"/>
                </a:lnTo>
                <a:lnTo>
                  <a:pt x="1134" y="771"/>
                </a:lnTo>
                <a:lnTo>
                  <a:pt x="998" y="771"/>
                </a:lnTo>
                <a:lnTo>
                  <a:pt x="998" y="952"/>
                </a:lnTo>
                <a:lnTo>
                  <a:pt x="862" y="952"/>
                </a:lnTo>
                <a:lnTo>
                  <a:pt x="862" y="1088"/>
                </a:lnTo>
                <a:lnTo>
                  <a:pt x="726" y="1088"/>
                </a:lnTo>
                <a:lnTo>
                  <a:pt x="726" y="1270"/>
                </a:lnTo>
                <a:lnTo>
                  <a:pt x="408" y="1270"/>
                </a:lnTo>
                <a:lnTo>
                  <a:pt x="408" y="1406"/>
                </a:lnTo>
                <a:lnTo>
                  <a:pt x="272" y="1406"/>
                </a:lnTo>
                <a:lnTo>
                  <a:pt x="272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p:sp>
        <p:nvSpPr>
          <p:cNvPr id="143392" name="Text Box 32"/>
          <p:cNvSpPr txBox="1">
            <a:spLocks noChangeArrowheads="1"/>
          </p:cNvSpPr>
          <p:nvPr/>
        </p:nvSpPr>
        <p:spPr bwMode="auto">
          <a:xfrm rot="-5400000">
            <a:off x="3568420" y="2676745"/>
            <a:ext cx="2215350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2100" b="1">
                <a:solidFill>
                  <a:srgbClr val="FF0000"/>
                </a:solidFill>
              </a:rPr>
              <a:t>Not in database!</a:t>
            </a:r>
          </a:p>
        </p:txBody>
      </p:sp>
      <p:sp>
        <p:nvSpPr>
          <p:cNvPr id="143393" name="Freeform 33"/>
          <p:cNvSpPr>
            <a:spLocks/>
          </p:cNvSpPr>
          <p:nvPr/>
        </p:nvSpPr>
        <p:spPr bwMode="auto">
          <a:xfrm>
            <a:off x="889313" y="1367905"/>
            <a:ext cx="1246584" cy="1512094"/>
          </a:xfrm>
          <a:custGeom>
            <a:avLst/>
            <a:gdLst>
              <a:gd name="T0" fmla="*/ 998 w 1134"/>
              <a:gd name="T1" fmla="*/ 0 h 1270"/>
              <a:gd name="T2" fmla="*/ 998 w 1134"/>
              <a:gd name="T3" fmla="*/ 317 h 1270"/>
              <a:gd name="T4" fmla="*/ 1134 w 1134"/>
              <a:gd name="T5" fmla="*/ 317 h 1270"/>
              <a:gd name="T6" fmla="*/ 1134 w 1134"/>
              <a:gd name="T7" fmla="*/ 453 h 1270"/>
              <a:gd name="T8" fmla="*/ 998 w 1134"/>
              <a:gd name="T9" fmla="*/ 453 h 1270"/>
              <a:gd name="T10" fmla="*/ 998 w 1134"/>
              <a:gd name="T11" fmla="*/ 771 h 1270"/>
              <a:gd name="T12" fmla="*/ 862 w 1134"/>
              <a:gd name="T13" fmla="*/ 771 h 1270"/>
              <a:gd name="T14" fmla="*/ 862 w 1134"/>
              <a:gd name="T15" fmla="*/ 952 h 1270"/>
              <a:gd name="T16" fmla="*/ 726 w 1134"/>
              <a:gd name="T17" fmla="*/ 952 h 1270"/>
              <a:gd name="T18" fmla="*/ 726 w 1134"/>
              <a:gd name="T19" fmla="*/ 1088 h 1270"/>
              <a:gd name="T20" fmla="*/ 408 w 1134"/>
              <a:gd name="T21" fmla="*/ 1088 h 1270"/>
              <a:gd name="T22" fmla="*/ 408 w 1134"/>
              <a:gd name="T23" fmla="*/ 1270 h 1270"/>
              <a:gd name="T24" fmla="*/ 272 w 1134"/>
              <a:gd name="T25" fmla="*/ 1270 h 1270"/>
              <a:gd name="T26" fmla="*/ 272 w 1134"/>
              <a:gd name="T27" fmla="*/ 1088 h 1270"/>
              <a:gd name="T28" fmla="*/ 0 w 1134"/>
              <a:gd name="T29" fmla="*/ 1088 h 1270"/>
              <a:gd name="T30" fmla="*/ 0 w 1134"/>
              <a:gd name="T31" fmla="*/ 0 h 1270"/>
              <a:gd name="T32" fmla="*/ 998 w 1134"/>
              <a:gd name="T33" fmla="*/ 0 h 127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134"/>
              <a:gd name="T52" fmla="*/ 0 h 1270"/>
              <a:gd name="T53" fmla="*/ 1134 w 1134"/>
              <a:gd name="T54" fmla="*/ 1270 h 127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134" h="1270">
                <a:moveTo>
                  <a:pt x="998" y="0"/>
                </a:moveTo>
                <a:lnTo>
                  <a:pt x="998" y="317"/>
                </a:lnTo>
                <a:lnTo>
                  <a:pt x="1134" y="317"/>
                </a:lnTo>
                <a:lnTo>
                  <a:pt x="1134" y="453"/>
                </a:lnTo>
                <a:lnTo>
                  <a:pt x="998" y="453"/>
                </a:lnTo>
                <a:lnTo>
                  <a:pt x="998" y="771"/>
                </a:lnTo>
                <a:lnTo>
                  <a:pt x="862" y="771"/>
                </a:lnTo>
                <a:lnTo>
                  <a:pt x="862" y="952"/>
                </a:lnTo>
                <a:lnTo>
                  <a:pt x="726" y="952"/>
                </a:lnTo>
                <a:lnTo>
                  <a:pt x="726" y="1088"/>
                </a:lnTo>
                <a:lnTo>
                  <a:pt x="408" y="1088"/>
                </a:lnTo>
                <a:lnTo>
                  <a:pt x="408" y="1270"/>
                </a:lnTo>
                <a:lnTo>
                  <a:pt x="272" y="1270"/>
                </a:lnTo>
                <a:lnTo>
                  <a:pt x="272" y="1088"/>
                </a:lnTo>
                <a:lnTo>
                  <a:pt x="0" y="1088"/>
                </a:lnTo>
                <a:lnTo>
                  <a:pt x="0" y="0"/>
                </a:lnTo>
                <a:lnTo>
                  <a:pt x="998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p:sp>
        <p:nvSpPr>
          <p:cNvPr id="143394" name="Freeform 34"/>
          <p:cNvSpPr>
            <a:spLocks/>
          </p:cNvSpPr>
          <p:nvPr/>
        </p:nvSpPr>
        <p:spPr bwMode="auto">
          <a:xfrm>
            <a:off x="889313" y="1367905"/>
            <a:ext cx="1096565" cy="1295400"/>
          </a:xfrm>
          <a:custGeom>
            <a:avLst/>
            <a:gdLst>
              <a:gd name="T0" fmla="*/ 862 w 998"/>
              <a:gd name="T1" fmla="*/ 0 h 1088"/>
              <a:gd name="T2" fmla="*/ 862 w 998"/>
              <a:gd name="T3" fmla="*/ 272 h 1088"/>
              <a:gd name="T4" fmla="*/ 998 w 998"/>
              <a:gd name="T5" fmla="*/ 272 h 1088"/>
              <a:gd name="T6" fmla="*/ 998 w 998"/>
              <a:gd name="T7" fmla="*/ 499 h 1088"/>
              <a:gd name="T8" fmla="*/ 862 w 998"/>
              <a:gd name="T9" fmla="*/ 499 h 1088"/>
              <a:gd name="T10" fmla="*/ 862 w 998"/>
              <a:gd name="T11" fmla="*/ 771 h 1088"/>
              <a:gd name="T12" fmla="*/ 726 w 998"/>
              <a:gd name="T13" fmla="*/ 771 h 1088"/>
              <a:gd name="T14" fmla="*/ 726 w 998"/>
              <a:gd name="T15" fmla="*/ 952 h 1088"/>
              <a:gd name="T16" fmla="*/ 454 w 998"/>
              <a:gd name="T17" fmla="*/ 952 h 1088"/>
              <a:gd name="T18" fmla="*/ 454 w 998"/>
              <a:gd name="T19" fmla="*/ 1088 h 1088"/>
              <a:gd name="T20" fmla="*/ 272 w 998"/>
              <a:gd name="T21" fmla="*/ 1088 h 1088"/>
              <a:gd name="T22" fmla="*/ 272 w 998"/>
              <a:gd name="T23" fmla="*/ 952 h 1088"/>
              <a:gd name="T24" fmla="*/ 0 w 998"/>
              <a:gd name="T25" fmla="*/ 952 h 1088"/>
              <a:gd name="T26" fmla="*/ 0 w 998"/>
              <a:gd name="T27" fmla="*/ 0 h 1088"/>
              <a:gd name="T28" fmla="*/ 862 w 998"/>
              <a:gd name="T29" fmla="*/ 0 h 10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98"/>
              <a:gd name="T46" fmla="*/ 0 h 1088"/>
              <a:gd name="T47" fmla="*/ 998 w 998"/>
              <a:gd name="T48" fmla="*/ 1088 h 10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98" h="1088">
                <a:moveTo>
                  <a:pt x="862" y="0"/>
                </a:moveTo>
                <a:lnTo>
                  <a:pt x="862" y="272"/>
                </a:lnTo>
                <a:lnTo>
                  <a:pt x="998" y="272"/>
                </a:lnTo>
                <a:lnTo>
                  <a:pt x="998" y="499"/>
                </a:lnTo>
                <a:lnTo>
                  <a:pt x="862" y="499"/>
                </a:lnTo>
                <a:lnTo>
                  <a:pt x="862" y="771"/>
                </a:lnTo>
                <a:lnTo>
                  <a:pt x="726" y="771"/>
                </a:lnTo>
                <a:lnTo>
                  <a:pt x="726" y="952"/>
                </a:lnTo>
                <a:lnTo>
                  <a:pt x="454" y="952"/>
                </a:lnTo>
                <a:lnTo>
                  <a:pt x="454" y="1088"/>
                </a:lnTo>
                <a:lnTo>
                  <a:pt x="272" y="1088"/>
                </a:lnTo>
                <a:lnTo>
                  <a:pt x="272" y="952"/>
                </a:lnTo>
                <a:lnTo>
                  <a:pt x="0" y="952"/>
                </a:lnTo>
                <a:lnTo>
                  <a:pt x="0" y="0"/>
                </a:lnTo>
                <a:lnTo>
                  <a:pt x="862" y="0"/>
                </a:lnTo>
                <a:close/>
              </a:path>
            </a:pathLst>
          </a:custGeom>
          <a:solidFill>
            <a:srgbClr val="00FF00">
              <a:alpha val="30196"/>
            </a:srgbClr>
          </a:solidFill>
          <a:ln w="25400">
            <a:solidFill>
              <a:srgbClr val="00FF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395" name="Text Box 35"/>
              <p:cNvSpPr txBox="1">
                <a:spLocks noChangeArrowheads="1"/>
              </p:cNvSpPr>
              <p:nvPr/>
            </p:nvSpPr>
            <p:spPr bwMode="auto">
              <a:xfrm>
                <a:off x="4881478" y="2223964"/>
                <a:ext cx="1472804" cy="161583"/>
              </a:xfrm>
              <a:prstGeom prst="rect">
                <a:avLst/>
              </a:prstGeom>
              <a:solidFill>
                <a:srgbClr val="00FF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50" b="1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=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25</m:t>
                      </m:r>
                      <m:r>
                        <a:rPr lang="en-GB" sz="1050" b="1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,  =</m:t>
                      </m:r>
                      <m:r>
                        <a:rPr lang="en-GB" sz="1050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5.2</m:t>
                      </m:r>
                    </m:oMath>
                  </m:oMathPara>
                </a14:m>
                <a:endParaRPr lang="en-GB" sz="1050" dirty="0"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143395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1478" y="2223964"/>
                <a:ext cx="1472804" cy="161583"/>
              </a:xfrm>
              <a:prstGeom prst="rect">
                <a:avLst/>
              </a:prstGeom>
              <a:blipFill>
                <a:blip r:embed="rId7"/>
                <a:stretch>
                  <a:fillRect t="-15385" b="-46154"/>
                </a:stretch>
              </a:blip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86" name="Text Box 36"/>
          <p:cNvSpPr txBox="1">
            <a:spLocks noChangeArrowheads="1"/>
          </p:cNvSpPr>
          <p:nvPr/>
        </p:nvSpPr>
        <p:spPr bwMode="auto">
          <a:xfrm>
            <a:off x="4408800" y="4638551"/>
            <a:ext cx="1218026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sz="1350" b="1"/>
              <a:t>Black to move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animBg="1"/>
      <p:bldP spid="143369" grpId="0" animBg="1"/>
      <p:bldP spid="143369" grpId="1" animBg="1"/>
      <p:bldP spid="143370" grpId="0" animBg="1"/>
      <p:bldP spid="143370" grpId="1" animBg="1"/>
      <p:bldP spid="143391" grpId="0" animBg="1"/>
      <p:bldP spid="143391" grpId="1" animBg="1"/>
      <p:bldP spid="143392" grpId="0"/>
      <p:bldP spid="143392" grpId="1"/>
      <p:bldP spid="143392" grpId="2"/>
      <p:bldP spid="143392" grpId="3"/>
      <p:bldP spid="143393" grpId="0" animBg="1"/>
      <p:bldP spid="143393" grpId="1" animBg="1"/>
      <p:bldP spid="143394" grpId="0" animBg="1"/>
      <p:bldP spid="1433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8775" y="1239838"/>
            <a:ext cx="3277121" cy="3563937"/>
          </a:xfrm>
        </p:spPr>
        <p:txBody>
          <a:bodyPr/>
          <a:lstStyle/>
          <a:p>
            <a:r>
              <a:rPr lang="en-GB" b="1" dirty="0"/>
              <a:t>Two processes</a:t>
            </a:r>
            <a:r>
              <a:rPr lang="en-GB" dirty="0"/>
              <a:t>:</a:t>
            </a:r>
          </a:p>
          <a:p>
            <a:pPr marL="879475" lvl="2" indent="-342900">
              <a:buFont typeface="+mj-lt"/>
              <a:buAutoNum type="arabicPeriod"/>
            </a:pPr>
            <a:r>
              <a:rPr lang="en-GB" sz="1200" dirty="0"/>
              <a:t>Harvesting patterns (180,000 experts games </a:t>
            </a:r>
            <a:r>
              <a:rPr lang="en-GB" sz="1200" dirty="0">
                <a:sym typeface="Wingdings" pitchFamily="2" charset="2"/>
              </a:rPr>
              <a:t> 600M possible patterns!)</a:t>
            </a:r>
            <a:endParaRPr lang="en-GB" sz="1200" dirty="0"/>
          </a:p>
          <a:p>
            <a:pPr marL="879475" lvl="2" indent="-342900">
              <a:buFont typeface="+mj-lt"/>
              <a:buAutoNum type="arabicPeriod"/>
            </a:pPr>
            <a:r>
              <a:rPr lang="en-GB" sz="1200" dirty="0"/>
              <a:t>Ranking patterns (requires model of moved selection)</a:t>
            </a:r>
          </a:p>
          <a:p>
            <a:r>
              <a:rPr lang="en-GB" b="1" dirty="0"/>
              <a:t>Move selection model </a:t>
            </a:r>
            <a:r>
              <a:rPr lang="en-GB" dirty="0"/>
              <a:t>as partial ranking using </a:t>
            </a:r>
            <a:r>
              <a:rPr lang="en-GB" i="1" dirty="0"/>
              <a:t>urgency</a:t>
            </a:r>
          </a:p>
          <a:p>
            <a:pPr lvl="1"/>
            <a:r>
              <a:rPr lang="en-GB" sz="1200" b="1" dirty="0"/>
              <a:t>Move made</a:t>
            </a:r>
            <a:r>
              <a:rPr lang="en-GB" sz="1200" dirty="0"/>
              <a:t>: “Wins” over any other move available on the board indicating that it is most </a:t>
            </a:r>
            <a:r>
              <a:rPr lang="en-GB" sz="1200" i="1" dirty="0"/>
              <a:t>urgent</a:t>
            </a:r>
            <a:r>
              <a:rPr lang="en-GB" sz="1200" dirty="0"/>
              <a:t>.</a:t>
            </a:r>
          </a:p>
          <a:p>
            <a:pPr lvl="1"/>
            <a:r>
              <a:rPr lang="en-GB" sz="1200" b="1" dirty="0"/>
              <a:t>Moves not</a:t>
            </a:r>
            <a:r>
              <a:rPr lang="en-GB" sz="1200" dirty="0"/>
              <a:t> made. Nothing can be concluded about the ranking among the available but un-played moves.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/>
              <a:t>Harvesting and Learning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/>
          <a:p>
            <a:fld id="{61DB8693-D451-406D-B69D-86E0A028F16C}" type="slidenum">
              <a:rPr lang="en-GB"/>
              <a:pPr/>
              <a:t>28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BFF55E-E0C8-D1F7-B08A-8ADEBFF93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3928" y="1167429"/>
            <a:ext cx="3672408" cy="30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59472F1D-4561-5F2B-73B1-723601EB9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077" y="1896442"/>
            <a:ext cx="1370068" cy="499559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DE" altLang="en-DE" sz="1350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AA5253D6-F513-BAFB-DF1F-12F4E073E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1145" y="1864985"/>
            <a:ext cx="1017193" cy="236164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triangle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B08575B-3599-2E74-536E-418FD929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495" y="1403456"/>
            <a:ext cx="2040601" cy="4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DE" sz="1200" dirty="0">
                <a:solidFill>
                  <a:srgbClr val="C00000"/>
                </a:solidFill>
              </a:rPr>
              <a:t>Smaller patterns matched</a:t>
            </a:r>
          </a:p>
          <a:p>
            <a:r>
              <a:rPr lang="en-GB" altLang="en-DE" sz="1200" dirty="0">
                <a:solidFill>
                  <a:srgbClr val="C00000"/>
                </a:solidFill>
              </a:rPr>
              <a:t>later in game.</a:t>
            </a:r>
            <a:endParaRPr lang="en-US" altLang="en-DE" sz="1200" dirty="0">
              <a:solidFill>
                <a:srgbClr val="C00000"/>
              </a:solidFill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DB5F9ACF-C4AE-A9C9-61DD-D39984756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9436" y="3056948"/>
            <a:ext cx="596643" cy="60473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DE" altLang="en-DE" sz="1350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750E169E-4E5B-B9D5-0B24-719639E1F4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9804" y="3580922"/>
            <a:ext cx="596643" cy="60473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CE447D08-496D-5EE3-3254-CE769FCD1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8161" y="4342469"/>
            <a:ext cx="2097918" cy="4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GB" altLang="en-DE" sz="1200" dirty="0">
                <a:solidFill>
                  <a:srgbClr val="C00000"/>
                </a:solidFill>
              </a:rPr>
              <a:t>Big patterns matched </a:t>
            </a:r>
          </a:p>
          <a:p>
            <a:r>
              <a:rPr lang="en-GB" altLang="en-DE" sz="1200" dirty="0">
                <a:solidFill>
                  <a:srgbClr val="C00000"/>
                </a:solidFill>
              </a:rPr>
              <a:t>at beginning of game</a:t>
            </a:r>
            <a:endParaRPr lang="en-US" altLang="en-DE" sz="1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 animBg="1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F54C99F-16C2-998E-5C05-3B46C7646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  <a:noFill/>
          <a:ln/>
        </p:spPr>
        <p:txBody>
          <a:bodyPr/>
          <a:lstStyle/>
          <a:p>
            <a:r>
              <a:rPr lang="en-GB" altLang="en-DE" dirty="0"/>
              <a:t>Partial Ranking Message Passing</a:t>
            </a:r>
            <a:endParaRPr lang="en-US" alt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276" name="Oval 4">
                <a:extLst>
                  <a:ext uri="{FF2B5EF4-FFF2-40B4-BE49-F238E27FC236}">
                    <a16:creationId xmlns:a16="http://schemas.microsoft.com/office/drawing/2014/main" id="{B23DD27D-ECE4-CF83-B20B-82EA3FC40A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4949" y="2435373"/>
                <a:ext cx="476257" cy="4489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>
          <p:sp>
            <p:nvSpPr>
              <p:cNvPr id="54276" name="Oval 4">
                <a:extLst>
                  <a:ext uri="{FF2B5EF4-FFF2-40B4-BE49-F238E27FC236}">
                    <a16:creationId xmlns:a16="http://schemas.microsoft.com/office/drawing/2014/main" id="{B23DD27D-ECE4-CF83-B20B-82EA3FC40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4949" y="2435373"/>
                <a:ext cx="476257" cy="44895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7" name="Rectangle 5">
            <a:extLst>
              <a:ext uri="{FF2B5EF4-FFF2-40B4-BE49-F238E27FC236}">
                <a16:creationId xmlns:a16="http://schemas.microsoft.com/office/drawing/2014/main" id="{22BD3B7E-2E49-0D88-ADA7-7A263A40AB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0146" y="2552142"/>
            <a:ext cx="228930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EA6DC057-B1CE-5055-7D4D-B142B2C3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6926" y="2552142"/>
            <a:ext cx="228930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280" name="Oval 8">
                <a:extLst>
                  <a:ext uri="{FF2B5EF4-FFF2-40B4-BE49-F238E27FC236}">
                    <a16:creationId xmlns:a16="http://schemas.microsoft.com/office/drawing/2014/main" id="{BD8BCE70-07D9-6EEC-C00E-7AFD898A9C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21379" y="2435373"/>
                <a:ext cx="476257" cy="4489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>
          <p:sp>
            <p:nvSpPr>
              <p:cNvPr id="54280" name="Oval 8">
                <a:extLst>
                  <a:ext uri="{FF2B5EF4-FFF2-40B4-BE49-F238E27FC236}">
                    <a16:creationId xmlns:a16="http://schemas.microsoft.com/office/drawing/2014/main" id="{BD8BCE70-07D9-6EEC-C00E-7AFD898A9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1379" y="2435373"/>
                <a:ext cx="476257" cy="44895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288" name="Oval 16">
                <a:extLst>
                  <a:ext uri="{FF2B5EF4-FFF2-40B4-BE49-F238E27FC236}">
                    <a16:creationId xmlns:a16="http://schemas.microsoft.com/office/drawing/2014/main" id="{AEF9083D-4347-F0E8-DEBB-1E937CF746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2584" y="1485254"/>
                <a:ext cx="476253" cy="4488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DE" sz="135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en-DE" sz="135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altLang="en-DE" sz="1350" dirty="0"/>
                  <a:t>  </a:t>
                </a:r>
              </a:p>
            </p:txBody>
          </p:sp>
        </mc:Choice>
        <mc:Fallback>
          <p:sp>
            <p:nvSpPr>
              <p:cNvPr id="54288" name="Oval 16">
                <a:extLst>
                  <a:ext uri="{FF2B5EF4-FFF2-40B4-BE49-F238E27FC236}">
                    <a16:creationId xmlns:a16="http://schemas.microsoft.com/office/drawing/2014/main" id="{AEF9083D-4347-F0E8-DEBB-1E937CF74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2584" y="1485254"/>
                <a:ext cx="476253" cy="4488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89" name="Rectangle 17">
            <a:extLst>
              <a:ext uri="{FF2B5EF4-FFF2-40B4-BE49-F238E27FC236}">
                <a16:creationId xmlns:a16="http://schemas.microsoft.com/office/drawing/2014/main" id="{83551006-6DEF-FEE2-DE89-868D5295FD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6620" y="1602011"/>
            <a:ext cx="229782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293" name="Rectangle 21">
            <a:extLst>
              <a:ext uri="{FF2B5EF4-FFF2-40B4-BE49-F238E27FC236}">
                <a16:creationId xmlns:a16="http://schemas.microsoft.com/office/drawing/2014/main" id="{D7FB2F76-3285-20B9-FFD6-6E14D9F56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3388" y="1602011"/>
            <a:ext cx="229782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294" name="Oval 22">
                <a:extLst>
                  <a:ext uri="{FF2B5EF4-FFF2-40B4-BE49-F238E27FC236}">
                    <a16:creationId xmlns:a16="http://schemas.microsoft.com/office/drawing/2014/main" id="{97573BAE-4DD2-D6D1-03B5-8488442E85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9002" y="1485254"/>
                <a:ext cx="476253" cy="4488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>
          <p:sp>
            <p:nvSpPr>
              <p:cNvPr id="54294" name="Oval 22">
                <a:extLst>
                  <a:ext uri="{FF2B5EF4-FFF2-40B4-BE49-F238E27FC236}">
                    <a16:creationId xmlns:a16="http://schemas.microsoft.com/office/drawing/2014/main" id="{97573BAE-4DD2-D6D1-03B5-8488442E8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9002" y="1485254"/>
                <a:ext cx="476253" cy="4488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01" name="Rectangle 29">
            <a:extLst>
              <a:ext uri="{FF2B5EF4-FFF2-40B4-BE49-F238E27FC236}">
                <a16:creationId xmlns:a16="http://schemas.microsoft.com/office/drawing/2014/main" id="{56BFD495-FB4A-FA85-712F-98F7B215F5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6290" y="2095850"/>
            <a:ext cx="229866" cy="216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302" name="Rectangle 30">
            <a:extLst>
              <a:ext uri="{FF2B5EF4-FFF2-40B4-BE49-F238E27FC236}">
                <a16:creationId xmlns:a16="http://schemas.microsoft.com/office/drawing/2014/main" id="{A8B050AF-945C-318A-F9C8-05D4E6E446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9146" y="3435870"/>
            <a:ext cx="229056" cy="216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309" name="Oval 37">
                <a:extLst>
                  <a:ext uri="{FF2B5EF4-FFF2-40B4-BE49-F238E27FC236}">
                    <a16:creationId xmlns:a16="http://schemas.microsoft.com/office/drawing/2014/main" id="{89F9EE85-0D44-A935-A05C-F84C8F4572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92568" y="3751182"/>
                <a:ext cx="476257" cy="44878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>
          <p:sp>
            <p:nvSpPr>
              <p:cNvPr id="54309" name="Oval 37">
                <a:extLst>
                  <a:ext uri="{FF2B5EF4-FFF2-40B4-BE49-F238E27FC236}">
                    <a16:creationId xmlns:a16="http://schemas.microsoft.com/office/drawing/2014/main" id="{89F9EE85-0D44-A935-A05C-F84C8F457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2568" y="3751182"/>
                <a:ext cx="476257" cy="4487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10" name="Rectangle 38">
            <a:extLst>
              <a:ext uri="{FF2B5EF4-FFF2-40B4-BE49-F238E27FC236}">
                <a16:creationId xmlns:a16="http://schemas.microsoft.com/office/drawing/2014/main" id="{A5F67902-DF9B-C5BD-03C2-DEB6EDD17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6601" y="3867918"/>
            <a:ext cx="229836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312" name="Rectangle 40">
            <a:extLst>
              <a:ext uri="{FF2B5EF4-FFF2-40B4-BE49-F238E27FC236}">
                <a16:creationId xmlns:a16="http://schemas.microsoft.com/office/drawing/2014/main" id="{104F213C-7304-2D5B-1753-A62D63794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3381" y="3867918"/>
            <a:ext cx="229836" cy="216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313" name="Oval 41">
                <a:extLst>
                  <a:ext uri="{FF2B5EF4-FFF2-40B4-BE49-F238E27FC236}">
                    <a16:creationId xmlns:a16="http://schemas.microsoft.com/office/drawing/2014/main" id="{7B242EED-7260-3B5A-EAC3-05ECC79366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8998" y="3751182"/>
                <a:ext cx="476257" cy="44878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DE" sz="13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altLang="en-DE" sz="1350" dirty="0"/>
              </a:p>
            </p:txBody>
          </p:sp>
        </mc:Choice>
        <mc:Fallback>
          <p:sp>
            <p:nvSpPr>
              <p:cNvPr id="54313" name="Oval 41">
                <a:extLst>
                  <a:ext uri="{FF2B5EF4-FFF2-40B4-BE49-F238E27FC236}">
                    <a16:creationId xmlns:a16="http://schemas.microsoft.com/office/drawing/2014/main" id="{7B242EED-7260-3B5A-EAC3-05ECC7936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8998" y="3751182"/>
                <a:ext cx="476257" cy="4487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320" name="Picture 48">
            <a:extLst>
              <a:ext uri="{FF2B5EF4-FFF2-40B4-BE49-F238E27FC236}">
                <a16:creationId xmlns:a16="http://schemas.microsoft.com/office/drawing/2014/main" id="{CAA9D8C7-01BB-2F09-D3A2-36A7F0F6A98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7507" y="3330723"/>
            <a:ext cx="42023" cy="21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321" name="Picture 49">
            <a:extLst>
              <a:ext uri="{FF2B5EF4-FFF2-40B4-BE49-F238E27FC236}">
                <a16:creationId xmlns:a16="http://schemas.microsoft.com/office/drawing/2014/main" id="{41DE3BE6-1DB2-48D1-F97E-D450B32FDB2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127" y="3330723"/>
            <a:ext cx="42023" cy="21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352" name="Group 80">
            <a:extLst>
              <a:ext uri="{FF2B5EF4-FFF2-40B4-BE49-F238E27FC236}">
                <a16:creationId xmlns:a16="http://schemas.microsoft.com/office/drawing/2014/main" id="{3F1C0B3B-A98C-5D5C-9D12-BE0C9B2F4B50}"/>
              </a:ext>
            </a:extLst>
          </p:cNvPr>
          <p:cNvGrpSpPr>
            <a:grpSpLocks/>
          </p:cNvGrpSpPr>
          <p:nvPr/>
        </p:nvGrpSpPr>
        <p:grpSpPr bwMode="auto">
          <a:xfrm>
            <a:off x="1666355" y="1540022"/>
            <a:ext cx="406003" cy="2266950"/>
            <a:chOff x="1347" y="1170"/>
            <a:chExt cx="341" cy="1904"/>
          </a:xfrm>
        </p:grpSpPr>
        <p:sp>
          <p:nvSpPr>
            <p:cNvPr id="54326" name="Line 54">
              <a:extLst>
                <a:ext uri="{FF2B5EF4-FFF2-40B4-BE49-F238E27FC236}">
                  <a16:creationId xmlns:a16="http://schemas.microsoft.com/office/drawing/2014/main" id="{4989AAAF-DB11-D317-7CBD-23DC14B53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7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27" name="Line 55">
              <a:extLst>
                <a:ext uri="{FF2B5EF4-FFF2-40B4-BE49-F238E27FC236}">
                  <a16:creationId xmlns:a16="http://schemas.microsoft.com/office/drawing/2014/main" id="{E98B93D6-DF67-63B3-7A73-87067894C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7" y="19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28" name="Line 56">
              <a:extLst>
                <a:ext uri="{FF2B5EF4-FFF2-40B4-BE49-F238E27FC236}">
                  <a16:creationId xmlns:a16="http://schemas.microsoft.com/office/drawing/2014/main" id="{73E5EF68-D6DE-ABFC-CF53-016D70DDBE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3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3" name="Group 81">
            <a:extLst>
              <a:ext uri="{FF2B5EF4-FFF2-40B4-BE49-F238E27FC236}">
                <a16:creationId xmlns:a16="http://schemas.microsoft.com/office/drawing/2014/main" id="{737CB94C-600B-8FB1-EE38-418D0E13E317}"/>
              </a:ext>
            </a:extLst>
          </p:cNvPr>
          <p:cNvGrpSpPr>
            <a:grpSpLocks/>
          </p:cNvGrpSpPr>
          <p:nvPr/>
        </p:nvGrpSpPr>
        <p:grpSpPr bwMode="auto">
          <a:xfrm>
            <a:off x="2599805" y="1540022"/>
            <a:ext cx="386953" cy="2266950"/>
            <a:chOff x="2131" y="1170"/>
            <a:chExt cx="325" cy="1904"/>
          </a:xfrm>
        </p:grpSpPr>
        <p:sp>
          <p:nvSpPr>
            <p:cNvPr id="54329" name="Line 57">
              <a:extLst>
                <a:ext uri="{FF2B5EF4-FFF2-40B4-BE49-F238E27FC236}">
                  <a16:creationId xmlns:a16="http://schemas.microsoft.com/office/drawing/2014/main" id="{F1D126F1-26E2-2CE1-4D7D-DFEFDE9E2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0" name="Line 58">
              <a:extLst>
                <a:ext uri="{FF2B5EF4-FFF2-40B4-BE49-F238E27FC236}">
                  <a16:creationId xmlns:a16="http://schemas.microsoft.com/office/drawing/2014/main" id="{D8412085-4DF5-8030-2198-2C2F02147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1" name="Line 59">
              <a:extLst>
                <a:ext uri="{FF2B5EF4-FFF2-40B4-BE49-F238E27FC236}">
                  <a16:creationId xmlns:a16="http://schemas.microsoft.com/office/drawing/2014/main" id="{CE4FAF43-FA17-7A58-ECBC-B2695C456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4" name="Group 82">
            <a:extLst>
              <a:ext uri="{FF2B5EF4-FFF2-40B4-BE49-F238E27FC236}">
                <a16:creationId xmlns:a16="http://schemas.microsoft.com/office/drawing/2014/main" id="{21F9AF89-6F59-0FE6-889F-0D9AEAFBB70D}"/>
              </a:ext>
            </a:extLst>
          </p:cNvPr>
          <p:cNvGrpSpPr>
            <a:grpSpLocks/>
          </p:cNvGrpSpPr>
          <p:nvPr/>
        </p:nvGrpSpPr>
        <p:grpSpPr bwMode="auto">
          <a:xfrm>
            <a:off x="3447530" y="1530497"/>
            <a:ext cx="386953" cy="2266950"/>
            <a:chOff x="2843" y="1162"/>
            <a:chExt cx="325" cy="1904"/>
          </a:xfrm>
        </p:grpSpPr>
        <p:sp>
          <p:nvSpPr>
            <p:cNvPr id="54332" name="Line 60">
              <a:extLst>
                <a:ext uri="{FF2B5EF4-FFF2-40B4-BE49-F238E27FC236}">
                  <a16:creationId xmlns:a16="http://schemas.microsoft.com/office/drawing/2014/main" id="{E1305D60-09C6-83BE-FA8F-510676492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3066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3" name="Line 61">
              <a:extLst>
                <a:ext uri="{FF2B5EF4-FFF2-40B4-BE49-F238E27FC236}">
                  <a16:creationId xmlns:a16="http://schemas.microsoft.com/office/drawing/2014/main" id="{18FA2788-0CF1-7AB2-DE2C-6C15BA3B9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95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34" name="Line 62">
              <a:extLst>
                <a:ext uri="{FF2B5EF4-FFF2-40B4-BE49-F238E27FC236}">
                  <a16:creationId xmlns:a16="http://schemas.microsoft.com/office/drawing/2014/main" id="{5817A9D2-FAE5-3A20-9E09-5DF7C6908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1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56" name="Group 84">
            <a:extLst>
              <a:ext uri="{FF2B5EF4-FFF2-40B4-BE49-F238E27FC236}">
                <a16:creationId xmlns:a16="http://schemas.microsoft.com/office/drawing/2014/main" id="{3B021370-CA90-7202-C8CA-E3D2EEA0E7A3}"/>
              </a:ext>
            </a:extLst>
          </p:cNvPr>
          <p:cNvGrpSpPr>
            <a:grpSpLocks/>
          </p:cNvGrpSpPr>
          <p:nvPr/>
        </p:nvGrpSpPr>
        <p:grpSpPr bwMode="auto">
          <a:xfrm>
            <a:off x="4329783" y="1882922"/>
            <a:ext cx="575072" cy="2209800"/>
            <a:chOff x="3584" y="1458"/>
            <a:chExt cx="483" cy="1856"/>
          </a:xfrm>
        </p:grpSpPr>
        <p:sp>
          <p:nvSpPr>
            <p:cNvPr id="54338" name="Line 66">
              <a:extLst>
                <a:ext uri="{FF2B5EF4-FFF2-40B4-BE49-F238E27FC236}">
                  <a16:creationId xmlns:a16="http://schemas.microsoft.com/office/drawing/2014/main" id="{620F38DA-81CD-AC79-FA3C-8E0258AE7C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4" y="1826"/>
              <a:ext cx="475" cy="3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41" name="Line 69">
              <a:extLst>
                <a:ext uri="{FF2B5EF4-FFF2-40B4-BE49-F238E27FC236}">
                  <a16:creationId xmlns:a16="http://schemas.microsoft.com/office/drawing/2014/main" id="{62E0D587-7AA0-F3EB-5601-45603DEB8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64" y="1458"/>
              <a:ext cx="315" cy="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50" name="Line 78">
              <a:extLst>
                <a:ext uri="{FF2B5EF4-FFF2-40B4-BE49-F238E27FC236}">
                  <a16:creationId xmlns:a16="http://schemas.microsoft.com/office/drawing/2014/main" id="{7F11D32D-15C8-0922-A601-567CA96BA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92" y="2986"/>
              <a:ext cx="475" cy="3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54335" name="Line 63">
            <a:extLst>
              <a:ext uri="{FF2B5EF4-FFF2-40B4-BE49-F238E27FC236}">
                <a16:creationId xmlns:a16="http://schemas.microsoft.com/office/drawing/2014/main" id="{60E780E7-E4A6-A118-89C9-76B35FA0E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1930" y="1635272"/>
            <a:ext cx="510778" cy="361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36" name="Line 64">
            <a:extLst>
              <a:ext uri="{FF2B5EF4-FFF2-40B4-BE49-F238E27FC236}">
                <a16:creationId xmlns:a16="http://schemas.microsoft.com/office/drawing/2014/main" id="{40F7050F-86CC-8B89-3BB9-5E4C55527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4780" y="1882922"/>
            <a:ext cx="548878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40" name="Line 68">
            <a:extLst>
              <a:ext uri="{FF2B5EF4-FFF2-40B4-BE49-F238E27FC236}">
                <a16:creationId xmlns:a16="http://schemas.microsoft.com/office/drawing/2014/main" id="{D53DC608-4B9A-6B03-7ACD-BDF9CABA83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3355" y="2225822"/>
            <a:ext cx="472678" cy="314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54351" name="Line 79">
            <a:extLst>
              <a:ext uri="{FF2B5EF4-FFF2-40B4-BE49-F238E27FC236}">
                <a16:creationId xmlns:a16="http://schemas.microsoft.com/office/drawing/2014/main" id="{0BB46724-3926-0F72-A09A-CBAA154FC6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2880" y="3568847"/>
            <a:ext cx="463153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26ED27-ED64-F099-0777-5A0E900FB709}"/>
                  </a:ext>
                </a:extLst>
              </p:cNvPr>
              <p:cNvSpPr txBox="1"/>
              <p:nvPr/>
            </p:nvSpPr>
            <p:spPr bwMode="gray">
              <a:xfrm>
                <a:off x="1027404" y="192367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26ED27-ED64-F099-0777-5A0E900FB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27404" y="1923678"/>
                <a:ext cx="847469" cy="251999"/>
              </a:xfrm>
              <a:prstGeom prst="rect">
                <a:avLst/>
              </a:prstGeom>
              <a:blipFill>
                <a:blip r:embed="rId11"/>
                <a:stretch>
                  <a:fillRect l="-7463" r="-298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837858-AEE3-1DB1-B33F-D12D2E91E40C}"/>
              </a:ext>
            </a:extLst>
          </p:cNvPr>
          <p:cNvCxnSpPr>
            <a:cxnSpLocks/>
            <a:stCxn id="54289" idx="3"/>
            <a:endCxn id="54288" idx="2"/>
          </p:cNvCxnSpPr>
          <p:nvPr/>
        </p:nvCxnSpPr>
        <p:spPr bwMode="gray">
          <a:xfrm flipV="1">
            <a:off x="1516402" y="1709698"/>
            <a:ext cx="576182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01BC96F-E72C-CA97-4AF8-C54ED64CB505}"/>
              </a:ext>
            </a:extLst>
          </p:cNvPr>
          <p:cNvCxnSpPr>
            <a:cxnSpLocks/>
            <a:stCxn id="54288" idx="6"/>
            <a:endCxn id="54293" idx="1"/>
          </p:cNvCxnSpPr>
          <p:nvPr/>
        </p:nvCxnSpPr>
        <p:spPr bwMode="gray">
          <a:xfrm>
            <a:off x="2568837" y="1709698"/>
            <a:ext cx="474551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C7CDED-D49B-5F46-6E92-CF9377891EDA}"/>
              </a:ext>
            </a:extLst>
          </p:cNvPr>
          <p:cNvCxnSpPr>
            <a:cxnSpLocks/>
            <a:stCxn id="54293" idx="3"/>
            <a:endCxn id="54294" idx="2"/>
          </p:cNvCxnSpPr>
          <p:nvPr/>
        </p:nvCxnSpPr>
        <p:spPr bwMode="gray">
          <a:xfrm flipV="1">
            <a:off x="3273170" y="1709698"/>
            <a:ext cx="545832" cy="3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C7FBCF-E936-18F2-5FBC-A88643AC380D}"/>
              </a:ext>
            </a:extLst>
          </p:cNvPr>
          <p:cNvCxnSpPr>
            <a:cxnSpLocks/>
            <a:endCxn id="54301" idx="1"/>
          </p:cNvCxnSpPr>
          <p:nvPr/>
        </p:nvCxnSpPr>
        <p:spPr bwMode="gray">
          <a:xfrm>
            <a:off x="4295255" y="1707901"/>
            <a:ext cx="661035" cy="4959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1F71D5-4CF2-1FC2-07C1-2BB0A8E01CB2}"/>
              </a:ext>
            </a:extLst>
          </p:cNvPr>
          <p:cNvCxnSpPr>
            <a:cxnSpLocks/>
            <a:stCxn id="54280" idx="6"/>
            <a:endCxn id="54301" idx="1"/>
          </p:cNvCxnSpPr>
          <p:nvPr/>
        </p:nvCxnSpPr>
        <p:spPr bwMode="gray">
          <a:xfrm flipV="1">
            <a:off x="4297636" y="2203850"/>
            <a:ext cx="658654" cy="456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1DDC4D5-2381-ECD2-ECDA-1E611C9149EF}"/>
              </a:ext>
            </a:extLst>
          </p:cNvPr>
          <p:cNvCxnSpPr>
            <a:cxnSpLocks/>
            <a:stCxn id="54279" idx="3"/>
            <a:endCxn id="54280" idx="2"/>
          </p:cNvCxnSpPr>
          <p:nvPr/>
        </p:nvCxnSpPr>
        <p:spPr bwMode="gray">
          <a:xfrm flipV="1">
            <a:off x="3275856" y="2659850"/>
            <a:ext cx="545523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4821A7-AB5F-E933-D273-00C43BBAA02B}"/>
              </a:ext>
            </a:extLst>
          </p:cNvPr>
          <p:cNvCxnSpPr>
            <a:cxnSpLocks/>
            <a:stCxn id="54276" idx="6"/>
            <a:endCxn id="54279" idx="1"/>
          </p:cNvCxnSpPr>
          <p:nvPr/>
        </p:nvCxnSpPr>
        <p:spPr bwMode="gray">
          <a:xfrm>
            <a:off x="2571206" y="2659850"/>
            <a:ext cx="475720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A53A38-23FB-358F-1537-5AFBF1FF6E3F}"/>
              </a:ext>
            </a:extLst>
          </p:cNvPr>
          <p:cNvCxnSpPr>
            <a:cxnSpLocks/>
            <a:stCxn id="54277" idx="3"/>
            <a:endCxn id="54276" idx="2"/>
          </p:cNvCxnSpPr>
          <p:nvPr/>
        </p:nvCxnSpPr>
        <p:spPr bwMode="gray">
          <a:xfrm flipV="1">
            <a:off x="1519076" y="2659850"/>
            <a:ext cx="575873" cy="2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22" name="Straight Arrow Connector 54321">
            <a:extLst>
              <a:ext uri="{FF2B5EF4-FFF2-40B4-BE49-F238E27FC236}">
                <a16:creationId xmlns:a16="http://schemas.microsoft.com/office/drawing/2014/main" id="{8A08AF09-AB4F-2154-D8C0-078A2062AF29}"/>
              </a:ext>
            </a:extLst>
          </p:cNvPr>
          <p:cNvCxnSpPr>
            <a:cxnSpLocks/>
            <a:stCxn id="54310" idx="3"/>
            <a:endCxn id="54309" idx="2"/>
          </p:cNvCxnSpPr>
          <p:nvPr/>
        </p:nvCxnSpPr>
        <p:spPr bwMode="gray">
          <a:xfrm flipV="1">
            <a:off x="1516437" y="3975572"/>
            <a:ext cx="576131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25" name="Straight Arrow Connector 54324">
            <a:extLst>
              <a:ext uri="{FF2B5EF4-FFF2-40B4-BE49-F238E27FC236}">
                <a16:creationId xmlns:a16="http://schemas.microsoft.com/office/drawing/2014/main" id="{610D2B54-A314-8F33-C88E-735E12B6B47D}"/>
              </a:ext>
            </a:extLst>
          </p:cNvPr>
          <p:cNvCxnSpPr>
            <a:cxnSpLocks/>
            <a:stCxn id="54309" idx="6"/>
            <a:endCxn id="54312" idx="1"/>
          </p:cNvCxnSpPr>
          <p:nvPr/>
        </p:nvCxnSpPr>
        <p:spPr bwMode="gray">
          <a:xfrm>
            <a:off x="2568825" y="3975572"/>
            <a:ext cx="474556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2" name="Straight Arrow Connector 54341">
            <a:extLst>
              <a:ext uri="{FF2B5EF4-FFF2-40B4-BE49-F238E27FC236}">
                <a16:creationId xmlns:a16="http://schemas.microsoft.com/office/drawing/2014/main" id="{E885E116-F457-70E1-F607-3ABACE48D9F5}"/>
              </a:ext>
            </a:extLst>
          </p:cNvPr>
          <p:cNvCxnSpPr>
            <a:cxnSpLocks/>
            <a:stCxn id="54312" idx="3"/>
            <a:endCxn id="54313" idx="2"/>
          </p:cNvCxnSpPr>
          <p:nvPr/>
        </p:nvCxnSpPr>
        <p:spPr bwMode="gray">
          <a:xfrm flipV="1">
            <a:off x="3273217" y="3975572"/>
            <a:ext cx="545781" cy="34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5" name="Straight Arrow Connector 54344">
            <a:extLst>
              <a:ext uri="{FF2B5EF4-FFF2-40B4-BE49-F238E27FC236}">
                <a16:creationId xmlns:a16="http://schemas.microsoft.com/office/drawing/2014/main" id="{B0DE6C82-123A-4A4A-1CD8-9E057DD24D5C}"/>
              </a:ext>
            </a:extLst>
          </p:cNvPr>
          <p:cNvCxnSpPr>
            <a:cxnSpLocks/>
            <a:stCxn id="54294" idx="6"/>
            <a:endCxn id="54302" idx="1"/>
          </p:cNvCxnSpPr>
          <p:nvPr/>
        </p:nvCxnSpPr>
        <p:spPr bwMode="gray">
          <a:xfrm>
            <a:off x="4295255" y="1709698"/>
            <a:ext cx="653891" cy="18341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48" name="Straight Arrow Connector 54347">
            <a:extLst>
              <a:ext uri="{FF2B5EF4-FFF2-40B4-BE49-F238E27FC236}">
                <a16:creationId xmlns:a16="http://schemas.microsoft.com/office/drawing/2014/main" id="{60194D15-8BFE-32BA-48F6-80CCC319D247}"/>
              </a:ext>
            </a:extLst>
          </p:cNvPr>
          <p:cNvCxnSpPr>
            <a:cxnSpLocks/>
            <a:stCxn id="54313" idx="6"/>
            <a:endCxn id="54302" idx="1"/>
          </p:cNvCxnSpPr>
          <p:nvPr/>
        </p:nvCxnSpPr>
        <p:spPr bwMode="gray">
          <a:xfrm flipV="1">
            <a:off x="4295255" y="3543870"/>
            <a:ext cx="653891" cy="4317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358" name="TextBox 54357">
                <a:extLst>
                  <a:ext uri="{FF2B5EF4-FFF2-40B4-BE49-F238E27FC236}">
                    <a16:creationId xmlns:a16="http://schemas.microsoft.com/office/drawing/2014/main" id="{28B347B8-2CB0-238C-DE10-72DBE60709A3}"/>
                  </a:ext>
                </a:extLst>
              </p:cNvPr>
              <p:cNvSpPr txBox="1"/>
              <p:nvPr/>
            </p:nvSpPr>
            <p:spPr bwMode="gray">
              <a:xfrm>
                <a:off x="974718" y="2893098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58" name="TextBox 54357">
                <a:extLst>
                  <a:ext uri="{FF2B5EF4-FFF2-40B4-BE49-F238E27FC236}">
                    <a16:creationId xmlns:a16="http://schemas.microsoft.com/office/drawing/2014/main" id="{28B347B8-2CB0-238C-DE10-72DBE6070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4718" y="2893098"/>
                <a:ext cx="847469" cy="251999"/>
              </a:xfrm>
              <a:prstGeom prst="rect">
                <a:avLst/>
              </a:prstGeom>
              <a:blipFill>
                <a:blip r:embed="rId12"/>
                <a:stretch>
                  <a:fillRect l="-5882" r="-294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59" name="TextBox 54358">
                <a:extLst>
                  <a:ext uri="{FF2B5EF4-FFF2-40B4-BE49-F238E27FC236}">
                    <a16:creationId xmlns:a16="http://schemas.microsoft.com/office/drawing/2014/main" id="{7D876F6A-FCEA-A6F2-0E9A-FEA1DD8DD03C}"/>
                  </a:ext>
                </a:extLst>
              </p:cNvPr>
              <p:cNvSpPr txBox="1"/>
              <p:nvPr/>
            </p:nvSpPr>
            <p:spPr bwMode="gray">
              <a:xfrm>
                <a:off x="1023296" y="4165927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59" name="TextBox 54358">
                <a:extLst>
                  <a:ext uri="{FF2B5EF4-FFF2-40B4-BE49-F238E27FC236}">
                    <a16:creationId xmlns:a16="http://schemas.microsoft.com/office/drawing/2014/main" id="{7D876F6A-FCEA-A6F2-0E9A-FEA1DD8D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23296" y="4165927"/>
                <a:ext cx="847469" cy="251999"/>
              </a:xfrm>
              <a:prstGeom prst="rect">
                <a:avLst/>
              </a:prstGeom>
              <a:blipFill>
                <a:blip r:embed="rId13"/>
                <a:stretch>
                  <a:fillRect l="-5882" r="-588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60" name="TextBox 54359">
                <a:extLst>
                  <a:ext uri="{FF2B5EF4-FFF2-40B4-BE49-F238E27FC236}">
                    <a16:creationId xmlns:a16="http://schemas.microsoft.com/office/drawing/2014/main" id="{751B3A2E-F000-C3B0-B766-5BD1024B859E}"/>
                  </a:ext>
                </a:extLst>
              </p:cNvPr>
              <p:cNvSpPr txBox="1"/>
              <p:nvPr/>
            </p:nvSpPr>
            <p:spPr bwMode="gray">
              <a:xfrm>
                <a:off x="2707117" y="1926143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60" name="TextBox 54359">
                <a:extLst>
                  <a:ext uri="{FF2B5EF4-FFF2-40B4-BE49-F238E27FC236}">
                    <a16:creationId xmlns:a16="http://schemas.microsoft.com/office/drawing/2014/main" id="{751B3A2E-F000-C3B0-B766-5BD1024B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1926143"/>
                <a:ext cx="847469" cy="251999"/>
              </a:xfrm>
              <a:prstGeom prst="rect">
                <a:avLst/>
              </a:prstGeom>
              <a:blipFill>
                <a:blip r:embed="rId14"/>
                <a:stretch>
                  <a:fillRect l="-7463" r="-298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61" name="TextBox 54360">
                <a:extLst>
                  <a:ext uri="{FF2B5EF4-FFF2-40B4-BE49-F238E27FC236}">
                    <a16:creationId xmlns:a16="http://schemas.microsoft.com/office/drawing/2014/main" id="{64033679-4609-73CA-A4A9-A75DEA4B4B0E}"/>
                  </a:ext>
                </a:extLst>
              </p:cNvPr>
              <p:cNvSpPr txBox="1"/>
              <p:nvPr/>
            </p:nvSpPr>
            <p:spPr bwMode="gray">
              <a:xfrm>
                <a:off x="2707117" y="2882749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61" name="TextBox 54360">
                <a:extLst>
                  <a:ext uri="{FF2B5EF4-FFF2-40B4-BE49-F238E27FC236}">
                    <a16:creationId xmlns:a16="http://schemas.microsoft.com/office/drawing/2014/main" id="{64033679-4609-73CA-A4A9-A75DEA4B4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2882749"/>
                <a:ext cx="847469" cy="251999"/>
              </a:xfrm>
              <a:prstGeom prst="rect">
                <a:avLst/>
              </a:prstGeom>
              <a:blipFill>
                <a:blip r:embed="rId15"/>
                <a:stretch>
                  <a:fillRect l="-7463" r="-298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62" name="TextBox 54361">
                <a:extLst>
                  <a:ext uri="{FF2B5EF4-FFF2-40B4-BE49-F238E27FC236}">
                    <a16:creationId xmlns:a16="http://schemas.microsoft.com/office/drawing/2014/main" id="{C5F4EFED-5D24-1A1F-217F-4DAD2FFD7CE5}"/>
                  </a:ext>
                </a:extLst>
              </p:cNvPr>
              <p:cNvSpPr txBox="1"/>
              <p:nvPr/>
            </p:nvSpPr>
            <p:spPr bwMode="gray">
              <a:xfrm>
                <a:off x="2707117" y="4166871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62" name="TextBox 54361">
                <a:extLst>
                  <a:ext uri="{FF2B5EF4-FFF2-40B4-BE49-F238E27FC236}">
                    <a16:creationId xmlns:a16="http://schemas.microsoft.com/office/drawing/2014/main" id="{C5F4EFED-5D24-1A1F-217F-4DAD2FFD7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7117" y="4166871"/>
                <a:ext cx="847469" cy="251999"/>
              </a:xfrm>
              <a:prstGeom prst="rect">
                <a:avLst/>
              </a:prstGeom>
              <a:blipFill>
                <a:blip r:embed="rId16"/>
                <a:stretch>
                  <a:fillRect l="-7463" r="-597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63" name="TextBox 54362">
                <a:extLst>
                  <a:ext uri="{FF2B5EF4-FFF2-40B4-BE49-F238E27FC236}">
                    <a16:creationId xmlns:a16="http://schemas.microsoft.com/office/drawing/2014/main" id="{5803A6E7-BADF-FD67-5EDB-F54342C5F593}"/>
                  </a:ext>
                </a:extLst>
              </p:cNvPr>
              <p:cNvSpPr txBox="1"/>
              <p:nvPr/>
            </p:nvSpPr>
            <p:spPr bwMode="gray">
              <a:xfrm>
                <a:off x="5220073" y="2077850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63" name="TextBox 54362">
                <a:extLst>
                  <a:ext uri="{FF2B5EF4-FFF2-40B4-BE49-F238E27FC236}">
                    <a16:creationId xmlns:a16="http://schemas.microsoft.com/office/drawing/2014/main" id="{5803A6E7-BADF-FD67-5EDB-F54342C5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3" y="2077850"/>
                <a:ext cx="847469" cy="251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364" name="TextBox 54363">
                <a:extLst>
                  <a:ext uri="{FF2B5EF4-FFF2-40B4-BE49-F238E27FC236}">
                    <a16:creationId xmlns:a16="http://schemas.microsoft.com/office/drawing/2014/main" id="{F3478E01-1F5E-7CA3-2902-B9E6A8DD87A0}"/>
                  </a:ext>
                </a:extLst>
              </p:cNvPr>
              <p:cNvSpPr txBox="1"/>
              <p:nvPr/>
            </p:nvSpPr>
            <p:spPr bwMode="gray">
              <a:xfrm>
                <a:off x="5220072" y="3435870"/>
                <a:ext cx="847469" cy="251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364" name="TextBox 54363">
                <a:extLst>
                  <a:ext uri="{FF2B5EF4-FFF2-40B4-BE49-F238E27FC236}">
                    <a16:creationId xmlns:a16="http://schemas.microsoft.com/office/drawing/2014/main" id="{F3478E01-1F5E-7CA3-2902-B9E6A8DD8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20072" y="3435870"/>
                <a:ext cx="847469" cy="251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365" name="Group 82">
            <a:extLst>
              <a:ext uri="{FF2B5EF4-FFF2-40B4-BE49-F238E27FC236}">
                <a16:creationId xmlns:a16="http://schemas.microsoft.com/office/drawing/2014/main" id="{90ECBD12-6361-F986-26B7-43D5619D00E2}"/>
              </a:ext>
            </a:extLst>
          </p:cNvPr>
          <p:cNvGrpSpPr>
            <a:grpSpLocks/>
          </p:cNvGrpSpPr>
          <p:nvPr/>
        </p:nvGrpSpPr>
        <p:grpSpPr bwMode="auto">
          <a:xfrm>
            <a:off x="3347864" y="1831884"/>
            <a:ext cx="386953" cy="2266950"/>
            <a:chOff x="2843" y="1162"/>
            <a:chExt cx="325" cy="1904"/>
          </a:xfrm>
        </p:grpSpPr>
        <p:sp>
          <p:nvSpPr>
            <p:cNvPr id="54366" name="Line 60">
              <a:extLst>
                <a:ext uri="{FF2B5EF4-FFF2-40B4-BE49-F238E27FC236}">
                  <a16:creationId xmlns:a16="http://schemas.microsoft.com/office/drawing/2014/main" id="{67DE62FB-CADC-6443-AF64-E80937054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3066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67" name="Line 61">
              <a:extLst>
                <a:ext uri="{FF2B5EF4-FFF2-40B4-BE49-F238E27FC236}">
                  <a16:creationId xmlns:a16="http://schemas.microsoft.com/office/drawing/2014/main" id="{E57F723E-4605-0E16-655B-2BB31CCC9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95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68" name="Line 62">
              <a:extLst>
                <a:ext uri="{FF2B5EF4-FFF2-40B4-BE49-F238E27FC236}">
                  <a16:creationId xmlns:a16="http://schemas.microsoft.com/office/drawing/2014/main" id="{1E84C6F3-209A-21D8-42F3-868B3EF2A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3" y="11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54369" name="Group 81">
            <a:extLst>
              <a:ext uri="{FF2B5EF4-FFF2-40B4-BE49-F238E27FC236}">
                <a16:creationId xmlns:a16="http://schemas.microsoft.com/office/drawing/2014/main" id="{08E98179-12A9-CA94-4BFA-9E8FC58B0130}"/>
              </a:ext>
            </a:extLst>
          </p:cNvPr>
          <p:cNvGrpSpPr>
            <a:grpSpLocks/>
          </p:cNvGrpSpPr>
          <p:nvPr/>
        </p:nvGrpSpPr>
        <p:grpSpPr bwMode="auto">
          <a:xfrm>
            <a:off x="2599090" y="1831884"/>
            <a:ext cx="386953" cy="2266950"/>
            <a:chOff x="2131" y="1170"/>
            <a:chExt cx="325" cy="1904"/>
          </a:xfrm>
        </p:grpSpPr>
        <p:sp>
          <p:nvSpPr>
            <p:cNvPr id="54370" name="Line 57">
              <a:extLst>
                <a:ext uri="{FF2B5EF4-FFF2-40B4-BE49-F238E27FC236}">
                  <a16:creationId xmlns:a16="http://schemas.microsoft.com/office/drawing/2014/main" id="{5B33ED35-745C-0862-EE15-756FD1479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3074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71" name="Line 58">
              <a:extLst>
                <a:ext uri="{FF2B5EF4-FFF2-40B4-BE49-F238E27FC236}">
                  <a16:creationId xmlns:a16="http://schemas.microsoft.com/office/drawing/2014/main" id="{51C516A3-01DE-B105-319A-BB8AA41DE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962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54372" name="Line 59">
              <a:extLst>
                <a:ext uri="{FF2B5EF4-FFF2-40B4-BE49-F238E27FC236}">
                  <a16:creationId xmlns:a16="http://schemas.microsoft.com/office/drawing/2014/main" id="{163D4646-4E0E-B287-A2D6-A12902ED2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1" y="1170"/>
              <a:ext cx="3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5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5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5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5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5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6" grpId="0" animBg="1"/>
      <p:bldP spid="54277" grpId="0" animBg="1"/>
      <p:bldP spid="54279" grpId="0" animBg="1"/>
      <p:bldP spid="54280" grpId="0" animBg="1"/>
      <p:bldP spid="54288" grpId="0" animBg="1"/>
      <p:bldP spid="54289" grpId="0" animBg="1"/>
      <p:bldP spid="54293" grpId="0" animBg="1"/>
      <p:bldP spid="54294" grpId="0" animBg="1"/>
      <p:bldP spid="54301" grpId="0" animBg="1"/>
      <p:bldP spid="54302" grpId="0" animBg="1"/>
      <p:bldP spid="54309" grpId="0" animBg="1"/>
      <p:bldP spid="54310" grpId="0" animBg="1"/>
      <p:bldP spid="54312" grpId="0" animBg="1"/>
      <p:bldP spid="54313" grpId="0" animBg="1"/>
      <p:bldP spid="54335" grpId="0" animBg="1"/>
      <p:bldP spid="54336" grpId="0" animBg="1"/>
      <p:bldP spid="54340" grpId="0" animBg="1"/>
      <p:bldP spid="54351" grpId="0" animBg="1"/>
      <p:bldP spid="5" grpId="0"/>
      <p:bldP spid="54358" grpId="0"/>
      <p:bldP spid="54359" grpId="0"/>
      <p:bldP spid="54360" grpId="0"/>
      <p:bldP spid="54361" grpId="0"/>
      <p:bldP spid="54362" grpId="0"/>
      <p:bldP spid="54363" grpId="0"/>
      <p:bldP spid="543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750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58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/>
          <a:p>
            <a:fld id="{E8255D8C-DDB5-4197-8DDF-BB6DA7EB54A6}" type="slidenum">
              <a:rPr lang="en-GB"/>
              <a:pPr/>
              <a:t>30</a:t>
            </a:fld>
            <a:endParaRPr lang="en-GB"/>
          </a:p>
        </p:txBody>
      </p:sp>
      <p:sp>
        <p:nvSpPr>
          <p:cNvPr id="35844" name="AutoShape 3"/>
          <p:cNvSpPr>
            <a:spLocks noChangeAspect="1" noChangeArrowheads="1" noTextEdit="1"/>
          </p:cNvSpPr>
          <p:nvPr/>
        </p:nvSpPr>
        <p:spPr bwMode="auto">
          <a:xfrm>
            <a:off x="1467686" y="999795"/>
            <a:ext cx="4905375" cy="40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GB" sz="1350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1995133" y="1285545"/>
            <a:ext cx="4543425" cy="32789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995133" y="1285545"/>
            <a:ext cx="4543425" cy="3278981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7" name="Line 6"/>
          <p:cNvSpPr>
            <a:spLocks noChangeShapeType="1"/>
          </p:cNvSpPr>
          <p:nvPr/>
        </p:nvSpPr>
        <p:spPr bwMode="auto">
          <a:xfrm>
            <a:off x="1995133" y="1285545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48" name="Freeform 7"/>
          <p:cNvSpPr>
            <a:spLocks/>
          </p:cNvSpPr>
          <p:nvPr/>
        </p:nvSpPr>
        <p:spPr bwMode="auto">
          <a:xfrm>
            <a:off x="1995133" y="1285545"/>
            <a:ext cx="4543425" cy="3278981"/>
          </a:xfrm>
          <a:custGeom>
            <a:avLst/>
            <a:gdLst>
              <a:gd name="T0" fmla="*/ 0 w 595"/>
              <a:gd name="T1" fmla="*/ 470 h 470"/>
              <a:gd name="T2" fmla="*/ 595 w 595"/>
              <a:gd name="T3" fmla="*/ 470 h 470"/>
              <a:gd name="T4" fmla="*/ 595 w 595"/>
              <a:gd name="T5" fmla="*/ 0 h 470"/>
              <a:gd name="T6" fmla="*/ 0 60000 65536"/>
              <a:gd name="T7" fmla="*/ 0 60000 65536"/>
              <a:gd name="T8" fmla="*/ 0 60000 65536"/>
              <a:gd name="T9" fmla="*/ 0 w 595"/>
              <a:gd name="T10" fmla="*/ 0 h 470"/>
              <a:gd name="T11" fmla="*/ 595 w 595"/>
              <a:gd name="T12" fmla="*/ 470 h 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49" name="Line 8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0" name="Line 9"/>
          <p:cNvSpPr>
            <a:spLocks noChangeShapeType="1"/>
          </p:cNvSpPr>
          <p:nvPr/>
        </p:nvSpPr>
        <p:spPr bwMode="auto">
          <a:xfrm>
            <a:off x="1995133" y="4564526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1" name="Line 10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2" name="Line 11"/>
          <p:cNvSpPr>
            <a:spLocks noChangeShapeType="1"/>
          </p:cNvSpPr>
          <p:nvPr/>
        </p:nvSpPr>
        <p:spPr bwMode="auto">
          <a:xfrm flipV="1">
            <a:off x="1995133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3" name="Line 12"/>
          <p:cNvSpPr>
            <a:spLocks noChangeShapeType="1"/>
          </p:cNvSpPr>
          <p:nvPr/>
        </p:nvSpPr>
        <p:spPr bwMode="auto">
          <a:xfrm>
            <a:off x="1995133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4" name="Rectangle 13"/>
          <p:cNvSpPr>
            <a:spLocks noChangeArrowheads="1"/>
          </p:cNvSpPr>
          <p:nvPr/>
        </p:nvSpPr>
        <p:spPr bwMode="auto">
          <a:xfrm>
            <a:off x="1997514" y="4571670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</a:t>
            </a:r>
          </a:p>
        </p:txBody>
      </p:sp>
      <p:sp>
        <p:nvSpPr>
          <p:cNvPr id="35855" name="Line 14"/>
          <p:cNvSpPr>
            <a:spLocks noChangeShapeType="1"/>
          </p:cNvSpPr>
          <p:nvPr/>
        </p:nvSpPr>
        <p:spPr bwMode="auto">
          <a:xfrm flipV="1">
            <a:off x="2751180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6" name="Line 15"/>
          <p:cNvSpPr>
            <a:spLocks noChangeShapeType="1"/>
          </p:cNvSpPr>
          <p:nvPr/>
        </p:nvSpPr>
        <p:spPr bwMode="auto">
          <a:xfrm>
            <a:off x="2751180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7" name="Rectangle 16"/>
          <p:cNvSpPr>
            <a:spLocks noChangeArrowheads="1"/>
          </p:cNvSpPr>
          <p:nvPr/>
        </p:nvSpPr>
        <p:spPr bwMode="auto">
          <a:xfrm>
            <a:off x="2707126" y="4571670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5</a:t>
            </a:r>
          </a:p>
        </p:txBody>
      </p:sp>
      <p:sp>
        <p:nvSpPr>
          <p:cNvPr id="35858" name="Line 17"/>
          <p:cNvSpPr>
            <a:spLocks noChangeShapeType="1"/>
          </p:cNvSpPr>
          <p:nvPr/>
        </p:nvSpPr>
        <p:spPr bwMode="auto">
          <a:xfrm flipV="1">
            <a:off x="3507226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59" name="Line 18"/>
          <p:cNvSpPr>
            <a:spLocks noChangeShapeType="1"/>
          </p:cNvSpPr>
          <p:nvPr/>
        </p:nvSpPr>
        <p:spPr bwMode="auto">
          <a:xfrm>
            <a:off x="3507226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0" name="Rectangle 19"/>
          <p:cNvSpPr>
            <a:spLocks noChangeArrowheads="1"/>
          </p:cNvSpPr>
          <p:nvPr/>
        </p:nvSpPr>
        <p:spPr bwMode="auto">
          <a:xfrm>
            <a:off x="3407214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10</a:t>
            </a:r>
          </a:p>
        </p:txBody>
      </p:sp>
      <p:sp>
        <p:nvSpPr>
          <p:cNvPr id="35861" name="Line 20"/>
          <p:cNvSpPr>
            <a:spLocks noChangeShapeType="1"/>
          </p:cNvSpPr>
          <p:nvPr/>
        </p:nvSpPr>
        <p:spPr bwMode="auto">
          <a:xfrm flipV="1">
            <a:off x="4263274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2" name="Line 21"/>
          <p:cNvSpPr>
            <a:spLocks noChangeShapeType="1"/>
          </p:cNvSpPr>
          <p:nvPr/>
        </p:nvSpPr>
        <p:spPr bwMode="auto">
          <a:xfrm>
            <a:off x="4263274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3" name="Rectangle 22"/>
          <p:cNvSpPr>
            <a:spLocks noChangeArrowheads="1"/>
          </p:cNvSpPr>
          <p:nvPr/>
        </p:nvSpPr>
        <p:spPr bwMode="auto">
          <a:xfrm>
            <a:off x="4164451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15</a:t>
            </a:r>
          </a:p>
        </p:txBody>
      </p:sp>
      <p:sp>
        <p:nvSpPr>
          <p:cNvPr id="35864" name="Line 23"/>
          <p:cNvSpPr>
            <a:spLocks noChangeShapeType="1"/>
          </p:cNvSpPr>
          <p:nvPr/>
        </p:nvSpPr>
        <p:spPr bwMode="auto">
          <a:xfrm flipV="1">
            <a:off x="5019320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5" name="Line 24"/>
          <p:cNvSpPr>
            <a:spLocks noChangeShapeType="1"/>
          </p:cNvSpPr>
          <p:nvPr/>
        </p:nvSpPr>
        <p:spPr bwMode="auto">
          <a:xfrm>
            <a:off x="5019320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6" name="Rectangle 25"/>
          <p:cNvSpPr>
            <a:spLocks noChangeArrowheads="1"/>
          </p:cNvSpPr>
          <p:nvPr/>
        </p:nvSpPr>
        <p:spPr bwMode="auto">
          <a:xfrm>
            <a:off x="4920499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20</a:t>
            </a:r>
          </a:p>
        </p:txBody>
      </p:sp>
      <p:sp>
        <p:nvSpPr>
          <p:cNvPr id="35867" name="Line 26"/>
          <p:cNvSpPr>
            <a:spLocks noChangeShapeType="1"/>
          </p:cNvSpPr>
          <p:nvPr/>
        </p:nvSpPr>
        <p:spPr bwMode="auto">
          <a:xfrm flipV="1">
            <a:off x="5775368" y="4522854"/>
            <a:ext cx="1190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8" name="Line 27"/>
          <p:cNvSpPr>
            <a:spLocks noChangeShapeType="1"/>
          </p:cNvSpPr>
          <p:nvPr/>
        </p:nvSpPr>
        <p:spPr bwMode="auto">
          <a:xfrm>
            <a:off x="5775368" y="1285544"/>
            <a:ext cx="1190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69" name="Rectangle 28"/>
          <p:cNvSpPr>
            <a:spLocks noChangeArrowheads="1"/>
          </p:cNvSpPr>
          <p:nvPr/>
        </p:nvSpPr>
        <p:spPr bwMode="auto">
          <a:xfrm>
            <a:off x="5675355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25</a:t>
            </a:r>
          </a:p>
        </p:txBody>
      </p:sp>
      <p:sp>
        <p:nvSpPr>
          <p:cNvPr id="35870" name="Line 29"/>
          <p:cNvSpPr>
            <a:spLocks noChangeShapeType="1"/>
          </p:cNvSpPr>
          <p:nvPr/>
        </p:nvSpPr>
        <p:spPr bwMode="auto">
          <a:xfrm flipV="1">
            <a:off x="6538558" y="4522854"/>
            <a:ext cx="1191" cy="4167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1" name="Line 30"/>
          <p:cNvSpPr>
            <a:spLocks noChangeShapeType="1"/>
          </p:cNvSpPr>
          <p:nvPr/>
        </p:nvSpPr>
        <p:spPr bwMode="auto">
          <a:xfrm>
            <a:off x="6538558" y="1285544"/>
            <a:ext cx="1191" cy="34529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2" name="Rectangle 31"/>
          <p:cNvSpPr>
            <a:spLocks noChangeArrowheads="1"/>
          </p:cNvSpPr>
          <p:nvPr/>
        </p:nvSpPr>
        <p:spPr bwMode="auto">
          <a:xfrm>
            <a:off x="6438545" y="4571670"/>
            <a:ext cx="2051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30</a:t>
            </a:r>
          </a:p>
        </p:txBody>
      </p:sp>
      <p:sp>
        <p:nvSpPr>
          <p:cNvPr id="35873" name="Line 32"/>
          <p:cNvSpPr>
            <a:spLocks noChangeShapeType="1"/>
          </p:cNvSpPr>
          <p:nvPr/>
        </p:nvSpPr>
        <p:spPr bwMode="auto">
          <a:xfrm>
            <a:off x="1995133" y="4564526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4" name="Line 33"/>
          <p:cNvSpPr>
            <a:spLocks noChangeShapeType="1"/>
          </p:cNvSpPr>
          <p:nvPr/>
        </p:nvSpPr>
        <p:spPr bwMode="auto">
          <a:xfrm flipH="1">
            <a:off x="6493314" y="4564526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5" name="Rectangle 34"/>
          <p:cNvSpPr>
            <a:spLocks noChangeArrowheads="1"/>
          </p:cNvSpPr>
          <p:nvPr/>
        </p:nvSpPr>
        <p:spPr bwMode="auto">
          <a:xfrm>
            <a:off x="1865355" y="4474039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</a:t>
            </a:r>
          </a:p>
        </p:txBody>
      </p:sp>
      <p:sp>
        <p:nvSpPr>
          <p:cNvPr id="35876" name="Line 35"/>
          <p:cNvSpPr>
            <a:spLocks noChangeShapeType="1"/>
          </p:cNvSpPr>
          <p:nvPr/>
        </p:nvSpPr>
        <p:spPr bwMode="auto">
          <a:xfrm>
            <a:off x="1995133" y="3908492"/>
            <a:ext cx="39291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7" name="Line 36"/>
          <p:cNvSpPr>
            <a:spLocks noChangeShapeType="1"/>
          </p:cNvSpPr>
          <p:nvPr/>
        </p:nvSpPr>
        <p:spPr bwMode="auto">
          <a:xfrm flipH="1">
            <a:off x="6493314" y="3908492"/>
            <a:ext cx="4524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78" name="Rectangle 37"/>
          <p:cNvSpPr>
            <a:spLocks noChangeArrowheads="1"/>
          </p:cNvSpPr>
          <p:nvPr/>
        </p:nvSpPr>
        <p:spPr bwMode="auto">
          <a:xfrm>
            <a:off x="1712955" y="3818005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0.2</a:t>
            </a:r>
          </a:p>
        </p:txBody>
      </p:sp>
      <p:sp>
        <p:nvSpPr>
          <p:cNvPr id="35879" name="Line 38"/>
          <p:cNvSpPr>
            <a:spLocks noChangeShapeType="1"/>
          </p:cNvSpPr>
          <p:nvPr/>
        </p:nvSpPr>
        <p:spPr bwMode="auto">
          <a:xfrm>
            <a:off x="1995133" y="3252457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0" name="Line 39"/>
          <p:cNvSpPr>
            <a:spLocks noChangeShapeType="1"/>
          </p:cNvSpPr>
          <p:nvPr/>
        </p:nvSpPr>
        <p:spPr bwMode="auto">
          <a:xfrm flipH="1">
            <a:off x="6493314" y="3252457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1" name="Rectangle 40"/>
          <p:cNvSpPr>
            <a:spLocks noChangeArrowheads="1"/>
          </p:cNvSpPr>
          <p:nvPr/>
        </p:nvSpPr>
        <p:spPr bwMode="auto">
          <a:xfrm>
            <a:off x="1712955" y="3161970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0.4</a:t>
            </a:r>
          </a:p>
        </p:txBody>
      </p:sp>
      <p:sp>
        <p:nvSpPr>
          <p:cNvPr id="35882" name="Line 41"/>
          <p:cNvSpPr>
            <a:spLocks noChangeShapeType="1"/>
          </p:cNvSpPr>
          <p:nvPr/>
        </p:nvSpPr>
        <p:spPr bwMode="auto">
          <a:xfrm>
            <a:off x="1995133" y="2590470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3" name="Line 42"/>
          <p:cNvSpPr>
            <a:spLocks noChangeShapeType="1"/>
          </p:cNvSpPr>
          <p:nvPr/>
        </p:nvSpPr>
        <p:spPr bwMode="auto">
          <a:xfrm flipH="1">
            <a:off x="6493314" y="2590470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4" name="Rectangle 43"/>
          <p:cNvSpPr>
            <a:spLocks noChangeArrowheads="1"/>
          </p:cNvSpPr>
          <p:nvPr/>
        </p:nvSpPr>
        <p:spPr bwMode="auto">
          <a:xfrm>
            <a:off x="1712955" y="2498792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0.6</a:t>
            </a:r>
          </a:p>
        </p:txBody>
      </p:sp>
      <p:sp>
        <p:nvSpPr>
          <p:cNvPr id="35885" name="Line 44"/>
          <p:cNvSpPr>
            <a:spLocks noChangeShapeType="1"/>
          </p:cNvSpPr>
          <p:nvPr/>
        </p:nvSpPr>
        <p:spPr bwMode="auto">
          <a:xfrm>
            <a:off x="1995133" y="1941580"/>
            <a:ext cx="39291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6" name="Line 45"/>
          <p:cNvSpPr>
            <a:spLocks noChangeShapeType="1"/>
          </p:cNvSpPr>
          <p:nvPr/>
        </p:nvSpPr>
        <p:spPr bwMode="auto">
          <a:xfrm flipH="1">
            <a:off x="6493314" y="1941580"/>
            <a:ext cx="4524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7" name="Rectangle 46"/>
          <p:cNvSpPr>
            <a:spLocks noChangeArrowheads="1"/>
          </p:cNvSpPr>
          <p:nvPr/>
        </p:nvSpPr>
        <p:spPr bwMode="auto">
          <a:xfrm>
            <a:off x="1712955" y="1851092"/>
            <a:ext cx="256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0.8</a:t>
            </a:r>
          </a:p>
        </p:txBody>
      </p:sp>
      <p:sp>
        <p:nvSpPr>
          <p:cNvPr id="35888" name="Line 47"/>
          <p:cNvSpPr>
            <a:spLocks noChangeShapeType="1"/>
          </p:cNvSpPr>
          <p:nvPr/>
        </p:nvSpPr>
        <p:spPr bwMode="auto">
          <a:xfrm>
            <a:off x="1995133" y="1285545"/>
            <a:ext cx="39291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89" name="Line 48"/>
          <p:cNvSpPr>
            <a:spLocks noChangeShapeType="1"/>
          </p:cNvSpPr>
          <p:nvPr/>
        </p:nvSpPr>
        <p:spPr bwMode="auto">
          <a:xfrm flipH="1">
            <a:off x="6493314" y="1285545"/>
            <a:ext cx="45244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90" name="Rectangle 49"/>
          <p:cNvSpPr>
            <a:spLocks noChangeArrowheads="1"/>
          </p:cNvSpPr>
          <p:nvPr/>
        </p:nvSpPr>
        <p:spPr bwMode="auto">
          <a:xfrm>
            <a:off x="1860592" y="1164101"/>
            <a:ext cx="1025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1</a:t>
            </a:r>
          </a:p>
        </p:txBody>
      </p:sp>
      <p:sp>
        <p:nvSpPr>
          <p:cNvPr id="35891" name="Line 50"/>
          <p:cNvSpPr>
            <a:spLocks noChangeShapeType="1"/>
          </p:cNvSpPr>
          <p:nvPr/>
        </p:nvSpPr>
        <p:spPr bwMode="auto">
          <a:xfrm>
            <a:off x="1995133" y="1285545"/>
            <a:ext cx="4543425" cy="119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892" name="Freeform 51"/>
          <p:cNvSpPr>
            <a:spLocks/>
          </p:cNvSpPr>
          <p:nvPr/>
        </p:nvSpPr>
        <p:spPr bwMode="auto">
          <a:xfrm>
            <a:off x="1995133" y="1285545"/>
            <a:ext cx="4543425" cy="3278981"/>
          </a:xfrm>
          <a:custGeom>
            <a:avLst/>
            <a:gdLst>
              <a:gd name="T0" fmla="*/ 0 w 595"/>
              <a:gd name="T1" fmla="*/ 470 h 470"/>
              <a:gd name="T2" fmla="*/ 595 w 595"/>
              <a:gd name="T3" fmla="*/ 470 h 470"/>
              <a:gd name="T4" fmla="*/ 595 w 595"/>
              <a:gd name="T5" fmla="*/ 0 h 470"/>
              <a:gd name="T6" fmla="*/ 0 60000 65536"/>
              <a:gd name="T7" fmla="*/ 0 60000 65536"/>
              <a:gd name="T8" fmla="*/ 0 60000 65536"/>
              <a:gd name="T9" fmla="*/ 0 w 595"/>
              <a:gd name="T10" fmla="*/ 0 h 470"/>
              <a:gd name="T11" fmla="*/ 595 w 595"/>
              <a:gd name="T12" fmla="*/ 470 h 4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95" h="470">
                <a:moveTo>
                  <a:pt x="0" y="470"/>
                </a:moveTo>
                <a:lnTo>
                  <a:pt x="595" y="470"/>
                </a:lnTo>
                <a:lnTo>
                  <a:pt x="595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3" name="Line 52"/>
          <p:cNvSpPr>
            <a:spLocks noChangeShapeType="1"/>
          </p:cNvSpPr>
          <p:nvPr/>
        </p:nvSpPr>
        <p:spPr bwMode="auto">
          <a:xfrm flipV="1">
            <a:off x="1995133" y="1285545"/>
            <a:ext cx="1191" cy="327898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61" name="Freeform 53"/>
          <p:cNvSpPr>
            <a:spLocks/>
          </p:cNvSpPr>
          <p:nvPr/>
        </p:nvSpPr>
        <p:spPr bwMode="auto">
          <a:xfrm>
            <a:off x="1995133" y="1536767"/>
            <a:ext cx="4543425" cy="1953815"/>
          </a:xfrm>
          <a:custGeom>
            <a:avLst/>
            <a:gdLst>
              <a:gd name="T0" fmla="*/ 0 w 3458"/>
              <a:gd name="T1" fmla="*/ 1641 h 1641"/>
              <a:gd name="T2" fmla="*/ 111 w 3458"/>
              <a:gd name="T3" fmla="*/ 1283 h 1641"/>
              <a:gd name="T4" fmla="*/ 227 w 3458"/>
              <a:gd name="T5" fmla="*/ 1072 h 1641"/>
              <a:gd name="T6" fmla="*/ 343 w 3458"/>
              <a:gd name="T7" fmla="*/ 920 h 1641"/>
              <a:gd name="T8" fmla="*/ 459 w 3458"/>
              <a:gd name="T9" fmla="*/ 803 h 1641"/>
              <a:gd name="T10" fmla="*/ 575 w 3458"/>
              <a:gd name="T11" fmla="*/ 709 h 1641"/>
              <a:gd name="T12" fmla="*/ 692 w 3458"/>
              <a:gd name="T13" fmla="*/ 627 h 1641"/>
              <a:gd name="T14" fmla="*/ 802 w 3458"/>
              <a:gd name="T15" fmla="*/ 562 h 1641"/>
              <a:gd name="T16" fmla="*/ 918 w 3458"/>
              <a:gd name="T17" fmla="*/ 504 h 1641"/>
              <a:gd name="T18" fmla="*/ 1035 w 3458"/>
              <a:gd name="T19" fmla="*/ 451 h 1641"/>
              <a:gd name="T20" fmla="*/ 1151 w 3458"/>
              <a:gd name="T21" fmla="*/ 410 h 1641"/>
              <a:gd name="T22" fmla="*/ 1267 w 3458"/>
              <a:gd name="T23" fmla="*/ 363 h 1641"/>
              <a:gd name="T24" fmla="*/ 1383 w 3458"/>
              <a:gd name="T25" fmla="*/ 328 h 1641"/>
              <a:gd name="T26" fmla="*/ 1494 w 3458"/>
              <a:gd name="T27" fmla="*/ 293 h 1641"/>
              <a:gd name="T28" fmla="*/ 1610 w 3458"/>
              <a:gd name="T29" fmla="*/ 264 h 1641"/>
              <a:gd name="T30" fmla="*/ 1726 w 3458"/>
              <a:gd name="T31" fmla="*/ 234 h 1641"/>
              <a:gd name="T32" fmla="*/ 1842 w 3458"/>
              <a:gd name="T33" fmla="*/ 211 h 1641"/>
              <a:gd name="T34" fmla="*/ 1958 w 3458"/>
              <a:gd name="T35" fmla="*/ 187 h 1641"/>
              <a:gd name="T36" fmla="*/ 2075 w 3458"/>
              <a:gd name="T37" fmla="*/ 164 h 1641"/>
              <a:gd name="T38" fmla="*/ 2185 w 3458"/>
              <a:gd name="T39" fmla="*/ 146 h 1641"/>
              <a:gd name="T40" fmla="*/ 2301 w 3458"/>
              <a:gd name="T41" fmla="*/ 129 h 1641"/>
              <a:gd name="T42" fmla="*/ 2418 w 3458"/>
              <a:gd name="T43" fmla="*/ 111 h 1641"/>
              <a:gd name="T44" fmla="*/ 2534 w 3458"/>
              <a:gd name="T45" fmla="*/ 94 h 1641"/>
              <a:gd name="T46" fmla="*/ 2650 w 3458"/>
              <a:gd name="T47" fmla="*/ 76 h 1641"/>
              <a:gd name="T48" fmla="*/ 2766 w 3458"/>
              <a:gd name="T49" fmla="*/ 64 h 1641"/>
              <a:gd name="T50" fmla="*/ 2877 w 3458"/>
              <a:gd name="T51" fmla="*/ 53 h 1641"/>
              <a:gd name="T52" fmla="*/ 2993 w 3458"/>
              <a:gd name="T53" fmla="*/ 41 h 1641"/>
              <a:gd name="T54" fmla="*/ 3109 w 3458"/>
              <a:gd name="T55" fmla="*/ 29 h 1641"/>
              <a:gd name="T56" fmla="*/ 3225 w 3458"/>
              <a:gd name="T57" fmla="*/ 17 h 1641"/>
              <a:gd name="T58" fmla="*/ 3342 w 3458"/>
              <a:gd name="T59" fmla="*/ 6 h 1641"/>
              <a:gd name="T60" fmla="*/ 3458 w 3458"/>
              <a:gd name="T61" fmla="*/ 0 h 164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458"/>
              <a:gd name="T94" fmla="*/ 0 h 1641"/>
              <a:gd name="T95" fmla="*/ 3458 w 3458"/>
              <a:gd name="T96" fmla="*/ 1641 h 164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458" h="1641">
                <a:moveTo>
                  <a:pt x="0" y="1641"/>
                </a:moveTo>
                <a:lnTo>
                  <a:pt x="111" y="1283"/>
                </a:lnTo>
                <a:lnTo>
                  <a:pt x="227" y="1072"/>
                </a:lnTo>
                <a:lnTo>
                  <a:pt x="343" y="920"/>
                </a:lnTo>
                <a:lnTo>
                  <a:pt x="459" y="803"/>
                </a:lnTo>
                <a:lnTo>
                  <a:pt x="575" y="709"/>
                </a:lnTo>
                <a:lnTo>
                  <a:pt x="692" y="627"/>
                </a:lnTo>
                <a:lnTo>
                  <a:pt x="802" y="562"/>
                </a:lnTo>
                <a:lnTo>
                  <a:pt x="918" y="504"/>
                </a:lnTo>
                <a:lnTo>
                  <a:pt x="1035" y="451"/>
                </a:lnTo>
                <a:lnTo>
                  <a:pt x="1151" y="410"/>
                </a:lnTo>
                <a:lnTo>
                  <a:pt x="1267" y="363"/>
                </a:lnTo>
                <a:lnTo>
                  <a:pt x="1383" y="328"/>
                </a:lnTo>
                <a:lnTo>
                  <a:pt x="1494" y="293"/>
                </a:lnTo>
                <a:lnTo>
                  <a:pt x="1610" y="264"/>
                </a:lnTo>
                <a:lnTo>
                  <a:pt x="1726" y="234"/>
                </a:lnTo>
                <a:lnTo>
                  <a:pt x="1842" y="211"/>
                </a:lnTo>
                <a:lnTo>
                  <a:pt x="1958" y="187"/>
                </a:lnTo>
                <a:lnTo>
                  <a:pt x="2075" y="164"/>
                </a:lnTo>
                <a:lnTo>
                  <a:pt x="2185" y="146"/>
                </a:lnTo>
                <a:lnTo>
                  <a:pt x="2301" y="129"/>
                </a:lnTo>
                <a:lnTo>
                  <a:pt x="2418" y="111"/>
                </a:lnTo>
                <a:lnTo>
                  <a:pt x="2534" y="94"/>
                </a:lnTo>
                <a:lnTo>
                  <a:pt x="2650" y="76"/>
                </a:lnTo>
                <a:lnTo>
                  <a:pt x="2766" y="64"/>
                </a:lnTo>
                <a:lnTo>
                  <a:pt x="2877" y="53"/>
                </a:lnTo>
                <a:lnTo>
                  <a:pt x="2993" y="41"/>
                </a:lnTo>
                <a:lnTo>
                  <a:pt x="3109" y="29"/>
                </a:lnTo>
                <a:lnTo>
                  <a:pt x="3225" y="17"/>
                </a:lnTo>
                <a:lnTo>
                  <a:pt x="3342" y="6"/>
                </a:lnTo>
                <a:lnTo>
                  <a:pt x="3458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5" name="Freeform 54"/>
          <p:cNvSpPr>
            <a:spLocks/>
          </p:cNvSpPr>
          <p:nvPr/>
        </p:nvSpPr>
        <p:spPr bwMode="auto">
          <a:xfrm>
            <a:off x="1995133" y="1773701"/>
            <a:ext cx="4543425" cy="1966913"/>
          </a:xfrm>
          <a:custGeom>
            <a:avLst/>
            <a:gdLst>
              <a:gd name="T0" fmla="*/ 0 w 3458"/>
              <a:gd name="T1" fmla="*/ 1652 h 1652"/>
              <a:gd name="T2" fmla="*/ 111 w 3458"/>
              <a:gd name="T3" fmla="*/ 1377 h 1652"/>
              <a:gd name="T4" fmla="*/ 227 w 3458"/>
              <a:gd name="T5" fmla="*/ 1213 h 1652"/>
              <a:gd name="T6" fmla="*/ 343 w 3458"/>
              <a:gd name="T7" fmla="*/ 1072 h 1652"/>
              <a:gd name="T8" fmla="*/ 459 w 3458"/>
              <a:gd name="T9" fmla="*/ 938 h 1652"/>
              <a:gd name="T10" fmla="*/ 575 w 3458"/>
              <a:gd name="T11" fmla="*/ 826 h 1652"/>
              <a:gd name="T12" fmla="*/ 692 w 3458"/>
              <a:gd name="T13" fmla="*/ 744 h 1652"/>
              <a:gd name="T14" fmla="*/ 802 w 3458"/>
              <a:gd name="T15" fmla="*/ 674 h 1652"/>
              <a:gd name="T16" fmla="*/ 918 w 3458"/>
              <a:gd name="T17" fmla="*/ 604 h 1652"/>
              <a:gd name="T18" fmla="*/ 1035 w 3458"/>
              <a:gd name="T19" fmla="*/ 551 h 1652"/>
              <a:gd name="T20" fmla="*/ 1151 w 3458"/>
              <a:gd name="T21" fmla="*/ 498 h 1652"/>
              <a:gd name="T22" fmla="*/ 1267 w 3458"/>
              <a:gd name="T23" fmla="*/ 457 h 1652"/>
              <a:gd name="T24" fmla="*/ 1383 w 3458"/>
              <a:gd name="T25" fmla="*/ 416 h 1652"/>
              <a:gd name="T26" fmla="*/ 1494 w 3458"/>
              <a:gd name="T27" fmla="*/ 387 h 1652"/>
              <a:gd name="T28" fmla="*/ 1610 w 3458"/>
              <a:gd name="T29" fmla="*/ 358 h 1652"/>
              <a:gd name="T30" fmla="*/ 1726 w 3458"/>
              <a:gd name="T31" fmla="*/ 328 h 1652"/>
              <a:gd name="T32" fmla="*/ 1842 w 3458"/>
              <a:gd name="T33" fmla="*/ 305 h 1652"/>
              <a:gd name="T34" fmla="*/ 1958 w 3458"/>
              <a:gd name="T35" fmla="*/ 276 h 1652"/>
              <a:gd name="T36" fmla="*/ 2075 w 3458"/>
              <a:gd name="T37" fmla="*/ 246 h 1652"/>
              <a:gd name="T38" fmla="*/ 2185 w 3458"/>
              <a:gd name="T39" fmla="*/ 223 h 1652"/>
              <a:gd name="T40" fmla="*/ 2301 w 3458"/>
              <a:gd name="T41" fmla="*/ 193 h 1652"/>
              <a:gd name="T42" fmla="*/ 3458 w 3458"/>
              <a:gd name="T43" fmla="*/ 0 h 165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458"/>
              <a:gd name="T67" fmla="*/ 0 h 1652"/>
              <a:gd name="T68" fmla="*/ 3458 w 3458"/>
              <a:gd name="T69" fmla="*/ 1652 h 165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458" h="1652">
                <a:moveTo>
                  <a:pt x="0" y="1652"/>
                </a:moveTo>
                <a:lnTo>
                  <a:pt x="111" y="1377"/>
                </a:lnTo>
                <a:lnTo>
                  <a:pt x="227" y="1213"/>
                </a:lnTo>
                <a:lnTo>
                  <a:pt x="343" y="1072"/>
                </a:lnTo>
                <a:lnTo>
                  <a:pt x="459" y="938"/>
                </a:lnTo>
                <a:lnTo>
                  <a:pt x="575" y="826"/>
                </a:lnTo>
                <a:lnTo>
                  <a:pt x="692" y="744"/>
                </a:lnTo>
                <a:lnTo>
                  <a:pt x="802" y="674"/>
                </a:lnTo>
                <a:lnTo>
                  <a:pt x="918" y="604"/>
                </a:lnTo>
                <a:lnTo>
                  <a:pt x="1035" y="551"/>
                </a:lnTo>
                <a:lnTo>
                  <a:pt x="1151" y="498"/>
                </a:lnTo>
                <a:lnTo>
                  <a:pt x="1267" y="457"/>
                </a:lnTo>
                <a:lnTo>
                  <a:pt x="1383" y="416"/>
                </a:lnTo>
                <a:lnTo>
                  <a:pt x="1494" y="387"/>
                </a:lnTo>
                <a:lnTo>
                  <a:pt x="1610" y="358"/>
                </a:lnTo>
                <a:lnTo>
                  <a:pt x="1726" y="328"/>
                </a:lnTo>
                <a:lnTo>
                  <a:pt x="1842" y="305"/>
                </a:lnTo>
                <a:lnTo>
                  <a:pt x="1958" y="276"/>
                </a:lnTo>
                <a:lnTo>
                  <a:pt x="2075" y="246"/>
                </a:lnTo>
                <a:lnTo>
                  <a:pt x="2185" y="223"/>
                </a:lnTo>
                <a:lnTo>
                  <a:pt x="2301" y="193"/>
                </a:lnTo>
                <a:lnTo>
                  <a:pt x="3458" y="0"/>
                </a:lnTo>
              </a:path>
            </a:pathLst>
          </a:custGeom>
          <a:noFill/>
          <a:ln w="36513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6" name="Rectangle 55"/>
          <p:cNvSpPr>
            <a:spLocks noChangeArrowheads="1"/>
          </p:cNvSpPr>
          <p:nvPr/>
        </p:nvSpPr>
        <p:spPr bwMode="auto">
          <a:xfrm>
            <a:off x="3438170" y="4777648"/>
            <a:ext cx="158742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expert move rank</a:t>
            </a:r>
          </a:p>
        </p:txBody>
      </p:sp>
      <p:sp>
        <p:nvSpPr>
          <p:cNvPr id="35897" name="Rectangle 56"/>
          <p:cNvSpPr>
            <a:spLocks noChangeArrowheads="1"/>
          </p:cNvSpPr>
          <p:nvPr/>
        </p:nvSpPr>
        <p:spPr bwMode="auto">
          <a:xfrm rot="-5400000">
            <a:off x="503914" y="2991740"/>
            <a:ext cx="20418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 b="1"/>
              <a:t>cumulative probability</a:t>
            </a:r>
          </a:p>
        </p:txBody>
      </p:sp>
      <p:sp>
        <p:nvSpPr>
          <p:cNvPr id="35898" name="Rectangle 57"/>
          <p:cNvSpPr>
            <a:spLocks noChangeArrowheads="1"/>
          </p:cNvSpPr>
          <p:nvPr/>
        </p:nvSpPr>
        <p:spPr bwMode="auto">
          <a:xfrm>
            <a:off x="2049901" y="1334361"/>
            <a:ext cx="2313773" cy="419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899" name="Rectangle 58"/>
          <p:cNvSpPr>
            <a:spLocks noChangeArrowheads="1"/>
          </p:cNvSpPr>
          <p:nvPr/>
        </p:nvSpPr>
        <p:spPr bwMode="auto">
          <a:xfrm>
            <a:off x="2049902" y="1334361"/>
            <a:ext cx="2121694" cy="41910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0" name="Line 59"/>
          <p:cNvSpPr>
            <a:spLocks noChangeShapeType="1"/>
          </p:cNvSpPr>
          <p:nvPr/>
        </p:nvSpPr>
        <p:spPr bwMode="auto">
          <a:xfrm>
            <a:off x="2049902" y="1334361"/>
            <a:ext cx="212169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1" name="Freeform 60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278 w 278"/>
              <a:gd name="T3" fmla="*/ 6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278" y="6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2" name="Line 61"/>
          <p:cNvSpPr>
            <a:spLocks noChangeShapeType="1"/>
          </p:cNvSpPr>
          <p:nvPr/>
        </p:nvSpPr>
        <p:spPr bwMode="auto">
          <a:xfrm flipV="1">
            <a:off x="2049901" y="1334361"/>
            <a:ext cx="1191" cy="419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3" name="Line 62"/>
          <p:cNvSpPr>
            <a:spLocks noChangeShapeType="1"/>
          </p:cNvSpPr>
          <p:nvPr/>
        </p:nvSpPr>
        <p:spPr bwMode="auto">
          <a:xfrm>
            <a:off x="2049902" y="1753461"/>
            <a:ext cx="2121694" cy="119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04" name="Freeform 63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0 w 278"/>
              <a:gd name="T3" fmla="*/ 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0" y="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5" name="Freeform 64"/>
          <p:cNvSpPr>
            <a:spLocks/>
          </p:cNvSpPr>
          <p:nvPr/>
        </p:nvSpPr>
        <p:spPr bwMode="auto">
          <a:xfrm>
            <a:off x="2049902" y="1334361"/>
            <a:ext cx="2121694" cy="419100"/>
          </a:xfrm>
          <a:custGeom>
            <a:avLst/>
            <a:gdLst>
              <a:gd name="T0" fmla="*/ 0 w 278"/>
              <a:gd name="T1" fmla="*/ 60 h 60"/>
              <a:gd name="T2" fmla="*/ 278 w 278"/>
              <a:gd name="T3" fmla="*/ 60 h 60"/>
              <a:gd name="T4" fmla="*/ 278 w 278"/>
              <a:gd name="T5" fmla="*/ 0 h 60"/>
              <a:gd name="T6" fmla="*/ 0 60000 65536"/>
              <a:gd name="T7" fmla="*/ 0 60000 65536"/>
              <a:gd name="T8" fmla="*/ 0 60000 65536"/>
              <a:gd name="T9" fmla="*/ 0 w 278"/>
              <a:gd name="T10" fmla="*/ 0 h 60"/>
              <a:gd name="T11" fmla="*/ 278 w 278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8" h="60">
                <a:moveTo>
                  <a:pt x="0" y="60"/>
                </a:moveTo>
                <a:lnTo>
                  <a:pt x="278" y="60"/>
                </a:lnTo>
                <a:lnTo>
                  <a:pt x="278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35906" name="Line 65"/>
          <p:cNvSpPr>
            <a:spLocks noChangeShapeType="1"/>
          </p:cNvSpPr>
          <p:nvPr/>
        </p:nvSpPr>
        <p:spPr bwMode="auto">
          <a:xfrm flipV="1">
            <a:off x="2049901" y="1334361"/>
            <a:ext cx="1191" cy="419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74" name="Rectangle 66"/>
          <p:cNvSpPr>
            <a:spLocks noChangeArrowheads="1"/>
          </p:cNvSpPr>
          <p:nvPr/>
        </p:nvSpPr>
        <p:spPr bwMode="auto">
          <a:xfrm>
            <a:off x="2567824" y="1355792"/>
            <a:ext cx="17440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(120K games)</a:t>
            </a:r>
            <a:endParaRPr lang="en-GB" sz="1400" b="1"/>
          </a:p>
        </p:txBody>
      </p:sp>
      <p:sp>
        <p:nvSpPr>
          <p:cNvPr id="35908" name="Rectangle 67"/>
          <p:cNvSpPr>
            <a:spLocks noChangeArrowheads="1"/>
          </p:cNvSpPr>
          <p:nvPr/>
        </p:nvSpPr>
        <p:spPr bwMode="auto">
          <a:xfrm>
            <a:off x="2567824" y="1543911"/>
            <a:ext cx="14118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Werf et al. (2002)</a:t>
            </a:r>
            <a:endParaRPr lang="en-GB" sz="1400" b="1"/>
          </a:p>
        </p:txBody>
      </p:sp>
      <p:sp>
        <p:nvSpPr>
          <p:cNvPr id="35909" name="Line 68"/>
          <p:cNvSpPr>
            <a:spLocks noChangeShapeType="1"/>
          </p:cNvSpPr>
          <p:nvPr/>
        </p:nvSpPr>
        <p:spPr bwMode="auto">
          <a:xfrm>
            <a:off x="2148724" y="1446280"/>
            <a:ext cx="314325" cy="1190"/>
          </a:xfrm>
          <a:prstGeom prst="line">
            <a:avLst/>
          </a:prstGeom>
          <a:noFill/>
          <a:ln w="36513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35910" name="Line 69"/>
          <p:cNvSpPr>
            <a:spLocks noChangeShapeType="1"/>
          </p:cNvSpPr>
          <p:nvPr/>
        </p:nvSpPr>
        <p:spPr bwMode="auto">
          <a:xfrm>
            <a:off x="2148724" y="1641542"/>
            <a:ext cx="314325" cy="1190"/>
          </a:xfrm>
          <a:prstGeom prst="line">
            <a:avLst/>
          </a:prstGeom>
          <a:noFill/>
          <a:ln w="36513">
            <a:solidFill>
              <a:srgbClr val="FF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78" name="Freeform 70"/>
          <p:cNvSpPr>
            <a:spLocks/>
          </p:cNvSpPr>
          <p:nvPr/>
        </p:nvSpPr>
        <p:spPr bwMode="auto">
          <a:xfrm>
            <a:off x="1999896" y="1695119"/>
            <a:ext cx="4527947" cy="1976438"/>
          </a:xfrm>
          <a:custGeom>
            <a:avLst/>
            <a:gdLst>
              <a:gd name="T0" fmla="*/ 0 w 3127"/>
              <a:gd name="T1" fmla="*/ 1518 h 1518"/>
              <a:gd name="T2" fmla="*/ 100 w 3127"/>
              <a:gd name="T3" fmla="*/ 1229 h 1518"/>
              <a:gd name="T4" fmla="*/ 205 w 3127"/>
              <a:gd name="T5" fmla="*/ 1046 h 1518"/>
              <a:gd name="T6" fmla="*/ 310 w 3127"/>
              <a:gd name="T7" fmla="*/ 919 h 1518"/>
              <a:gd name="T8" fmla="*/ 415 w 3127"/>
              <a:gd name="T9" fmla="*/ 814 h 1518"/>
              <a:gd name="T10" fmla="*/ 520 w 3127"/>
              <a:gd name="T11" fmla="*/ 730 h 1518"/>
              <a:gd name="T12" fmla="*/ 625 w 3127"/>
              <a:gd name="T13" fmla="*/ 657 h 1518"/>
              <a:gd name="T14" fmla="*/ 725 w 3127"/>
              <a:gd name="T15" fmla="*/ 594 h 1518"/>
              <a:gd name="T16" fmla="*/ 830 w 3127"/>
              <a:gd name="T17" fmla="*/ 541 h 1518"/>
              <a:gd name="T18" fmla="*/ 935 w 3127"/>
              <a:gd name="T19" fmla="*/ 489 h 1518"/>
              <a:gd name="T20" fmla="*/ 1040 w 3127"/>
              <a:gd name="T21" fmla="*/ 441 h 1518"/>
              <a:gd name="T22" fmla="*/ 1146 w 3127"/>
              <a:gd name="T23" fmla="*/ 405 h 1518"/>
              <a:gd name="T24" fmla="*/ 1251 w 3127"/>
              <a:gd name="T25" fmla="*/ 368 h 1518"/>
              <a:gd name="T26" fmla="*/ 1351 w 3127"/>
              <a:gd name="T27" fmla="*/ 331 h 1518"/>
              <a:gd name="T28" fmla="*/ 1456 w 3127"/>
              <a:gd name="T29" fmla="*/ 300 h 1518"/>
              <a:gd name="T30" fmla="*/ 1561 w 3127"/>
              <a:gd name="T31" fmla="*/ 273 h 1518"/>
              <a:gd name="T32" fmla="*/ 1666 w 3127"/>
              <a:gd name="T33" fmla="*/ 242 h 1518"/>
              <a:gd name="T34" fmla="*/ 1771 w 3127"/>
              <a:gd name="T35" fmla="*/ 221 h 1518"/>
              <a:gd name="T36" fmla="*/ 1876 w 3127"/>
              <a:gd name="T37" fmla="*/ 194 h 1518"/>
              <a:gd name="T38" fmla="*/ 1976 w 3127"/>
              <a:gd name="T39" fmla="*/ 173 h 1518"/>
              <a:gd name="T40" fmla="*/ 2081 w 3127"/>
              <a:gd name="T41" fmla="*/ 152 h 1518"/>
              <a:gd name="T42" fmla="*/ 2186 w 3127"/>
              <a:gd name="T43" fmla="*/ 131 h 1518"/>
              <a:gd name="T44" fmla="*/ 2291 w 3127"/>
              <a:gd name="T45" fmla="*/ 116 h 1518"/>
              <a:gd name="T46" fmla="*/ 2397 w 3127"/>
              <a:gd name="T47" fmla="*/ 95 h 1518"/>
              <a:gd name="T48" fmla="*/ 2502 w 3127"/>
              <a:gd name="T49" fmla="*/ 79 h 1518"/>
              <a:gd name="T50" fmla="*/ 2602 w 3127"/>
              <a:gd name="T51" fmla="*/ 63 h 1518"/>
              <a:gd name="T52" fmla="*/ 2707 w 3127"/>
              <a:gd name="T53" fmla="*/ 53 h 1518"/>
              <a:gd name="T54" fmla="*/ 2812 w 3127"/>
              <a:gd name="T55" fmla="*/ 37 h 1518"/>
              <a:gd name="T56" fmla="*/ 2917 w 3127"/>
              <a:gd name="T57" fmla="*/ 26 h 1518"/>
              <a:gd name="T58" fmla="*/ 3022 w 3127"/>
              <a:gd name="T59" fmla="*/ 11 h 1518"/>
              <a:gd name="T60" fmla="*/ 3127 w 3127"/>
              <a:gd name="T61" fmla="*/ 0 h 151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127"/>
              <a:gd name="T94" fmla="*/ 0 h 1518"/>
              <a:gd name="T95" fmla="*/ 3127 w 3127"/>
              <a:gd name="T96" fmla="*/ 1518 h 151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127" h="1518">
                <a:moveTo>
                  <a:pt x="0" y="1518"/>
                </a:moveTo>
                <a:lnTo>
                  <a:pt x="100" y="1229"/>
                </a:lnTo>
                <a:lnTo>
                  <a:pt x="205" y="1046"/>
                </a:lnTo>
                <a:lnTo>
                  <a:pt x="310" y="919"/>
                </a:lnTo>
                <a:lnTo>
                  <a:pt x="415" y="814"/>
                </a:lnTo>
                <a:lnTo>
                  <a:pt x="520" y="730"/>
                </a:lnTo>
                <a:lnTo>
                  <a:pt x="625" y="657"/>
                </a:lnTo>
                <a:lnTo>
                  <a:pt x="725" y="594"/>
                </a:lnTo>
                <a:lnTo>
                  <a:pt x="830" y="541"/>
                </a:lnTo>
                <a:lnTo>
                  <a:pt x="935" y="489"/>
                </a:lnTo>
                <a:lnTo>
                  <a:pt x="1040" y="441"/>
                </a:lnTo>
                <a:lnTo>
                  <a:pt x="1146" y="405"/>
                </a:lnTo>
                <a:lnTo>
                  <a:pt x="1251" y="368"/>
                </a:lnTo>
                <a:lnTo>
                  <a:pt x="1351" y="331"/>
                </a:lnTo>
                <a:lnTo>
                  <a:pt x="1456" y="300"/>
                </a:lnTo>
                <a:lnTo>
                  <a:pt x="1561" y="273"/>
                </a:lnTo>
                <a:lnTo>
                  <a:pt x="1666" y="242"/>
                </a:lnTo>
                <a:lnTo>
                  <a:pt x="1771" y="221"/>
                </a:lnTo>
                <a:lnTo>
                  <a:pt x="1876" y="194"/>
                </a:lnTo>
                <a:lnTo>
                  <a:pt x="1976" y="173"/>
                </a:lnTo>
                <a:lnTo>
                  <a:pt x="2081" y="152"/>
                </a:lnTo>
                <a:lnTo>
                  <a:pt x="2186" y="131"/>
                </a:lnTo>
                <a:lnTo>
                  <a:pt x="2291" y="116"/>
                </a:lnTo>
                <a:lnTo>
                  <a:pt x="2397" y="95"/>
                </a:lnTo>
                <a:lnTo>
                  <a:pt x="2502" y="79"/>
                </a:lnTo>
                <a:lnTo>
                  <a:pt x="2602" y="63"/>
                </a:lnTo>
                <a:lnTo>
                  <a:pt x="2707" y="53"/>
                </a:lnTo>
                <a:lnTo>
                  <a:pt x="2812" y="37"/>
                </a:lnTo>
                <a:lnTo>
                  <a:pt x="2917" y="26"/>
                </a:lnTo>
                <a:lnTo>
                  <a:pt x="3022" y="11"/>
                </a:lnTo>
                <a:lnTo>
                  <a:pt x="3127" y="0"/>
                </a:lnTo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/>
          </a:p>
        </p:txBody>
      </p:sp>
      <p:sp>
        <p:nvSpPr>
          <p:cNvPr id="145479" name="Rectangle 71"/>
          <p:cNvSpPr>
            <a:spLocks noChangeArrowheads="1"/>
          </p:cNvSpPr>
          <p:nvPr/>
        </p:nvSpPr>
        <p:spPr bwMode="auto">
          <a:xfrm>
            <a:off x="2566633" y="1361745"/>
            <a:ext cx="16414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(20K games)</a:t>
            </a:r>
            <a:endParaRPr lang="en-GB" sz="1400" b="1"/>
          </a:p>
        </p:txBody>
      </p:sp>
      <p:sp>
        <p:nvSpPr>
          <p:cNvPr id="145480" name="Rectangle 72"/>
          <p:cNvSpPr>
            <a:spLocks noChangeArrowheads="1"/>
          </p:cNvSpPr>
          <p:nvPr/>
        </p:nvSpPr>
        <p:spPr bwMode="auto">
          <a:xfrm>
            <a:off x="2567824" y="1359364"/>
            <a:ext cx="16414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GB" sz="1400">
                <a:solidFill>
                  <a:srgbClr val="000000"/>
                </a:solidFill>
              </a:rPr>
              <a:t>Liberty (20K games)</a:t>
            </a:r>
            <a:endParaRPr lang="en-GB" sz="1400" b="1"/>
          </a:p>
        </p:txBody>
      </p:sp>
      <p:sp>
        <p:nvSpPr>
          <p:cNvPr id="145481" name="Line 73"/>
          <p:cNvSpPr>
            <a:spLocks noChangeShapeType="1"/>
          </p:cNvSpPr>
          <p:nvPr/>
        </p:nvSpPr>
        <p:spPr bwMode="auto">
          <a:xfrm flipH="1" flipV="1">
            <a:off x="2004658" y="3490583"/>
            <a:ext cx="921544" cy="250031"/>
          </a:xfrm>
          <a:prstGeom prst="line">
            <a:avLst/>
          </a:prstGeom>
          <a:noFill/>
          <a:ln w="1270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2" name="Text Box 74"/>
          <p:cNvSpPr txBox="1">
            <a:spLocks noChangeArrowheads="1"/>
          </p:cNvSpPr>
          <p:nvPr/>
        </p:nvSpPr>
        <p:spPr bwMode="auto">
          <a:xfrm>
            <a:off x="2926202" y="3540588"/>
            <a:ext cx="8675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>
                <a:solidFill>
                  <a:srgbClr val="0000FF"/>
                </a:solidFill>
              </a:rPr>
              <a:t>32% top</a:t>
            </a:r>
          </a:p>
        </p:txBody>
      </p:sp>
      <p:sp>
        <p:nvSpPr>
          <p:cNvPr id="145483" name="Line 75"/>
          <p:cNvSpPr>
            <a:spLocks noChangeShapeType="1"/>
          </p:cNvSpPr>
          <p:nvPr/>
        </p:nvSpPr>
        <p:spPr bwMode="auto">
          <a:xfrm flipH="1" flipV="1">
            <a:off x="2746418" y="2794067"/>
            <a:ext cx="5953" cy="177045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4" name="Line 76"/>
          <p:cNvSpPr>
            <a:spLocks noChangeShapeType="1"/>
          </p:cNvSpPr>
          <p:nvPr/>
        </p:nvSpPr>
        <p:spPr bwMode="auto">
          <a:xfrm flipH="1" flipV="1">
            <a:off x="1990371" y="2794067"/>
            <a:ext cx="756047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GB" sz="1400"/>
          </a:p>
        </p:txBody>
      </p:sp>
      <p:sp>
        <p:nvSpPr>
          <p:cNvPr id="145485" name="Text Box 77"/>
          <p:cNvSpPr txBox="1">
            <a:spLocks noChangeArrowheads="1"/>
          </p:cNvSpPr>
          <p:nvPr/>
        </p:nvSpPr>
        <p:spPr bwMode="auto">
          <a:xfrm>
            <a:off x="2882149" y="2766682"/>
            <a:ext cx="13163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400" b="1"/>
              <a:t>55% in top 5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5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45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61" grpId="0" animBg="1"/>
      <p:bldP spid="145474" grpId="0"/>
      <p:bldP spid="145478" grpId="0" animBg="1"/>
      <p:bldP spid="145479" grpId="0"/>
      <p:bldP spid="145480" grpId="0"/>
      <p:bldP spid="145481" grpId="0" animBg="1"/>
      <p:bldP spid="145482" grpId="0"/>
      <p:bldP spid="145483" grpId="0" animBg="1"/>
      <p:bldP spid="145483" grpId="1" animBg="1"/>
      <p:bldP spid="145484" grpId="0" animBg="1"/>
      <p:bldP spid="145484" grpId="1" animBg="1"/>
      <p:bldP spid="145485" grpId="0"/>
      <p:bldP spid="14548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GB" dirty="0"/>
              <a:t>Experimental Results (</a:t>
            </a:r>
            <a:r>
              <a:rPr lang="en-GB" dirty="0" err="1"/>
              <a:t>ctd</a:t>
            </a:r>
            <a:r>
              <a:rPr lang="en-GB" dirty="0"/>
              <a:t>.)</a:t>
            </a: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  <a:noFill/>
        </p:spPr>
        <p:txBody>
          <a:bodyPr/>
          <a:lstStyle/>
          <a:p>
            <a:fld id="{A8965716-A059-44D8-8AF7-0A04445059DE}" type="slidenum">
              <a:rPr lang="en-GB"/>
              <a:pPr/>
              <a:t>31</a:t>
            </a:fld>
            <a:endParaRPr lang="en-GB"/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25" y="1203598"/>
            <a:ext cx="3752850" cy="30468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6870" name="Line 5"/>
          <p:cNvSpPr>
            <a:spLocks noChangeShapeType="1"/>
          </p:cNvSpPr>
          <p:nvPr/>
        </p:nvSpPr>
        <p:spPr bwMode="auto">
          <a:xfrm flipV="1">
            <a:off x="743125" y="2581151"/>
            <a:ext cx="2565797" cy="1026319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90248354-3E1D-4711-A5DC-53E56CDEA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88" y="4417987"/>
            <a:ext cx="35782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Error increases towards end of the game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C5849A2-EA0C-D386-4597-4D9C2BAD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0672" y="1252858"/>
            <a:ext cx="3751522" cy="30468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" name="Line 5">
            <a:extLst>
              <a:ext uri="{FF2B5EF4-FFF2-40B4-BE49-F238E27FC236}">
                <a16:creationId xmlns:a16="http://schemas.microsoft.com/office/drawing/2014/main" id="{6D92D8C1-D062-EEEF-8D0C-7B337B873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0745" y="2656607"/>
            <a:ext cx="2240756" cy="91797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0009316-E406-0A4E-ECBC-A60B1C4F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622" y="4431030"/>
            <a:ext cx="37117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Error decreases for increasing pattern size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 animBg="1"/>
      <p:bldP spid="6" grpId="0"/>
      <p:bldP spid="9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142F3-E2EE-FB65-B163-AD1598EB3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sz="1200" dirty="0"/>
              <a:t>Both textual and image data can be represented at different levels of granularity </a:t>
            </a:r>
          </a:p>
          <a:p>
            <a:pPr marL="614125" lvl="1" indent="-342900"/>
            <a:r>
              <a:rPr lang="en-US" altLang="en-DE" sz="1200" dirty="0"/>
              <a:t>The right level of granularity depends on the task/problem that we want to solve</a:t>
            </a:r>
          </a:p>
          <a:p>
            <a:pPr marL="614125" lvl="1" indent="-342900"/>
            <a:r>
              <a:rPr lang="en-US" altLang="en-DE" sz="1200" dirty="0"/>
              <a:t>Images should ideally be represented in terms of feature of location and frequency: Gabor wavelets/filters are excellent candidate functions for such features</a:t>
            </a:r>
          </a:p>
          <a:p>
            <a:pPr marL="342900" indent="-342900"/>
            <a:r>
              <a:rPr lang="en-US" altLang="en-DE" b="1" dirty="0"/>
              <a:t>Applications</a:t>
            </a:r>
          </a:p>
          <a:p>
            <a:pPr marL="614125" lvl="1" indent="-342900"/>
            <a:r>
              <a:rPr lang="en-US" altLang="en-DE" sz="1200" dirty="0"/>
              <a:t>Bayesian </a:t>
            </a:r>
            <a:r>
              <a:rPr lang="en-US" altLang="en-DE" sz="1200" dirty="0" err="1"/>
              <a:t>Probit</a:t>
            </a:r>
            <a:r>
              <a:rPr lang="en-US" altLang="en-DE" sz="1200" dirty="0"/>
              <a:t> regression using expectation propagation is used in over 200 production systems at Amazon today (and many more places around the world)</a:t>
            </a:r>
          </a:p>
          <a:p>
            <a:pPr marL="614125" lvl="1" indent="-342900"/>
            <a:r>
              <a:rPr lang="en-US" altLang="en-DE" sz="1200" dirty="0"/>
              <a:t>Bayesian </a:t>
            </a:r>
            <a:r>
              <a:rPr lang="en-US" altLang="en-DE" sz="1200" dirty="0" err="1"/>
              <a:t>Probit</a:t>
            </a:r>
            <a:r>
              <a:rPr lang="en-US" altLang="en-DE" sz="1200" dirty="0"/>
              <a:t> regression is like a two-team game where one team is the “threshold-0 player”</a:t>
            </a:r>
          </a:p>
          <a:p>
            <a:pPr marL="614125" lvl="1" indent="-342900"/>
            <a:r>
              <a:rPr lang="en-US" altLang="en-DE" sz="1200" dirty="0"/>
              <a:t>When using the Gaussian product factor for, we can even model bi-linear models used in recommendation </a:t>
            </a:r>
            <a:r>
              <a:rPr lang="en-US" altLang="en-DE" sz="1200" dirty="0">
                <a:sym typeface="Wingdings" pitchFamily="2" charset="2"/>
              </a:rPr>
              <a:t> requires a different approximation due to multi-modality</a:t>
            </a:r>
            <a:endParaRPr lang="en-US" altLang="en-DE" sz="1200" dirty="0"/>
          </a:p>
          <a:p>
            <a:pPr marL="614125" lvl="1" indent="-342900"/>
            <a:r>
              <a:rPr lang="en-US" altLang="en-DE" sz="1200" dirty="0"/>
              <a:t>Partial rankings are another application of the pairwise difference factor</a:t>
            </a:r>
          </a:p>
          <a:p>
            <a:pPr marL="614125" lvl="1" indent="-342900"/>
            <a:r>
              <a:rPr lang="en-US" altLang="en-DE" sz="1200" dirty="0"/>
              <a:t>Used today in AlphaGo!</a:t>
            </a:r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97B03-58CA-2562-A088-ACE1B922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60284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057E809-9056-18AF-114C-2670E0D2F81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56896" cy="3563938"/>
              </a:xfrm>
            </p:spPr>
            <p:txBody>
              <a:bodyPr/>
              <a:lstStyle/>
              <a:p>
                <a:r>
                  <a:rPr lang="en-GB" i="0" dirty="0">
                    <a:solidFill>
                      <a:srgbClr val="000000"/>
                    </a:solidFill>
                    <a:effectLst/>
                  </a:rPr>
                  <a:t>There is </a:t>
                </a:r>
                <a:r>
                  <a:rPr lang="en-GB" b="1" i="0" dirty="0">
                    <a:solidFill>
                      <a:srgbClr val="000000"/>
                    </a:solidFill>
                    <a:effectLst/>
                  </a:rPr>
                  <a:t>a lot of data</a:t>
                </a:r>
                <a:r>
                  <a:rPr lang="en-GB" i="0" dirty="0">
                    <a:solidFill>
                      <a:srgbClr val="000000"/>
                    </a:solidFill>
                    <a:effectLst/>
                  </a:rPr>
                  <a:t> available for analysis today, but ..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90% of the data in the global datasphere is replicated data.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Global IoT connections already generated 13.6 zettabytes of data in 2019 alone.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The COVID-19 pandemic increased the rate of data breaches by more than 400%.</a:t>
                </a:r>
              </a:p>
              <a:p>
                <a:r>
                  <a:rPr lang="en-GB" b="0" i="0" dirty="0">
                    <a:solidFill>
                      <a:srgbClr val="000000"/>
                    </a:solidFill>
                    <a:effectLst/>
                  </a:rPr>
                  <a:t>In machine learning, there is a big difference between data that we condition on 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</a:rPr>
                  <a:t>) and data that we want to predict 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b="0" i="0" dirty="0">
                    <a:solidFill>
                      <a:srgbClr val="000000"/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en-GB" sz="1200" b="1" i="0" dirty="0">
                    <a:solidFill>
                      <a:srgbClr val="000000"/>
                    </a:solidFill>
                    <a:effectLst/>
                  </a:rPr>
                  <a:t>Observation</a:t>
                </a: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: </a:t>
                </a:r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Learning </a:t>
                </a:r>
                <a:r>
                  <a:rPr lang="en-GB" sz="1200" dirty="0">
                    <a:solidFill>
                      <a:srgbClr val="000000"/>
                    </a:solidFill>
                  </a:rPr>
                  <a:t>is c</a:t>
                </a:r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ompression of the </a:t>
                </a:r>
                <a:r>
                  <a:rPr lang="en-GB" sz="1200" i="1" dirty="0">
                    <a:solidFill>
                      <a:srgbClr val="000000"/>
                    </a:solidFill>
                    <a:effectLst/>
                  </a:rPr>
                  <a:t>predicted</a:t>
                </a:r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 data from the </a:t>
                </a:r>
                <a:r>
                  <a:rPr lang="en-GB" sz="1200" i="1" dirty="0">
                    <a:solidFill>
                      <a:srgbClr val="000000"/>
                    </a:solidFill>
                    <a:effectLst/>
                  </a:rPr>
                  <a:t>conditioned</a:t>
                </a:r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 data (e.g., arithmetic coding)</a:t>
                </a:r>
              </a:p>
              <a:p>
                <a:pPr lvl="1"/>
                <a:r>
                  <a:rPr lang="en-GB" sz="1200" b="1" i="0" dirty="0">
                    <a:solidFill>
                      <a:srgbClr val="000000"/>
                    </a:solidFill>
                    <a:effectLst/>
                  </a:rPr>
                  <a:t>Observation</a:t>
                </a: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: </a:t>
                </a:r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Another way of compressing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200" b="0" i="0" dirty="0">
                    <a:solidFill>
                      <a:srgbClr val="000000"/>
                    </a:solidFill>
                    <a:effectLst/>
                  </a:rPr>
                  <a:t> is to store the (belief distribution over) parameters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1200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of the probabilistic model</a:t>
                </a:r>
              </a:p>
              <a:p>
                <a:pPr lvl="1"/>
                <a:r>
                  <a:rPr lang="en-GB" sz="1200" b="1" i="0" dirty="0">
                    <a:solidFill>
                      <a:srgbClr val="000000"/>
                    </a:solidFill>
                    <a:effectLst/>
                  </a:rPr>
                  <a:t>Conclusion</a:t>
                </a:r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: One simple way to check how many parameters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1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of a model we can learn from the data is to compare how many bits of parameters of original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200" i="0" dirty="0">
                    <a:solidFill>
                      <a:srgbClr val="000000"/>
                    </a:solidFill>
                    <a:effectLst/>
                  </a:rPr>
                  <a:t> we have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057E809-9056-18AF-114C-2670E0D2F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756896" cy="3563938"/>
              </a:xfrm>
              <a:blipFill>
                <a:blip r:embed="rId2"/>
                <a:stretch>
                  <a:fillRect t="-355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E88F467-C2CA-F395-6BE0-80B9F2BB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4805C-5098-7DE1-DE92-F4B0DFCA7F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73" y="1239837"/>
            <a:ext cx="2664296" cy="196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3978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Modelling Data</a:t>
            </a:r>
          </a:p>
          <a:p>
            <a:pPr marL="614125" lvl="1" indent="-342900"/>
            <a:r>
              <a:rPr lang="en-US" altLang="en-DE" b="1" dirty="0"/>
              <a:t>Modelling Text</a:t>
            </a:r>
          </a:p>
          <a:p>
            <a:pPr marL="614125" lvl="1" indent="-342900"/>
            <a:r>
              <a:rPr lang="en-US" altLang="en-DE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2701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</p:spPr>
            <p:txBody>
              <a:bodyPr/>
              <a:lstStyle/>
              <a:p>
                <a:r>
                  <a:rPr lang="en-US" dirty="0"/>
                  <a:t>Text can be modelled at three levels of granularity: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different letters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200" dirty="0"/>
                  <a:t> different tokens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5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200" dirty="0"/>
                  <a:t> different words in most languages)</a:t>
                </a:r>
              </a:p>
              <a:p>
                <a:r>
                  <a:rPr lang="en-US" dirty="0"/>
                  <a:t>Modelling level of granularity depends on the application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/>
                  <a:t>: Compression algorithms for textual data (Assignment 1!)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: Sequence prediction for question-answering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: Auto-correct function in smart keyboards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A73173-1ACE-5033-1801-4323A80C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Text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A26AE58-3535-0FC2-89ED-5ABC5FAB8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239837"/>
            <a:ext cx="2460382" cy="2067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Predictive emoji keyboard on iPhone">
            <a:extLst>
              <a:ext uri="{FF2B5EF4-FFF2-40B4-BE49-F238E27FC236}">
                <a16:creationId xmlns:a16="http://schemas.microsoft.com/office/drawing/2014/main" id="{B7718A5B-E95C-1237-FD72-CB614FE5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1" b="96503" l="5263" r="94467">
                        <a14:foregroundMark x1="20243" y1="89161" x2="23752" y2="76690"/>
                        <a14:foregroundMark x1="23752" y1="76690" x2="75843" y2="4429"/>
                        <a14:foregroundMark x1="86370" y1="83100" x2="18489" y2="24242"/>
                        <a14:foregroundMark x1="18489" y1="24242" x2="14710" y2="9790"/>
                        <a14:foregroundMark x1="40621" y1="97086" x2="47368" y2="71096"/>
                        <a14:foregroundMark x1="47368" y1="71096" x2="72740" y2="35664"/>
                        <a14:foregroundMark x1="72740" y1="35664" x2="93117" y2="16550"/>
                        <a14:foregroundMark x1="89744" y1="92424" x2="75439" y2="84266"/>
                        <a14:foregroundMark x1="75439" y1="84266" x2="60459" y2="87179"/>
                        <a14:foregroundMark x1="60459" y1="87179" x2="46964" y2="83800"/>
                        <a14:foregroundMark x1="46964" y1="83800" x2="44669" y2="82517"/>
                        <a14:foregroundMark x1="12011" y1="3030" x2="57895" y2="3263"/>
                        <a14:foregroundMark x1="57895" y1="3263" x2="67206" y2="3030"/>
                        <a14:foregroundMark x1="5533" y1="2331" x2="6613" y2="42657"/>
                        <a14:foregroundMark x1="5533" y1="45338" x2="6613" y2="81352"/>
                        <a14:foregroundMark x1="5803" y1="82751" x2="10931" y2="93706"/>
                        <a14:foregroundMark x1="10931" y1="93706" x2="24831" y2="96037"/>
                        <a14:foregroundMark x1="24831" y1="96037" x2="33738" y2="95338"/>
                        <a14:foregroundMark x1="33468" y1="96037" x2="47503" y2="96503"/>
                        <a14:foregroundMark x1="47503" y1="96503" x2="83941" y2="95338"/>
                        <a14:foregroundMark x1="83671" y1="95455" x2="92443" y2="86364"/>
                        <a14:foregroundMark x1="92443" y1="86364" x2="93117" y2="69814"/>
                        <a14:foregroundMark x1="93387" y1="69697" x2="94062" y2="47086"/>
                        <a14:foregroundMark x1="93387" y1="45921" x2="94602" y2="22145"/>
                        <a14:foregroundMark x1="94602" y1="22145" x2="93387" y2="16434"/>
                        <a14:foregroundMark x1="92848" y1="13869" x2="94062" y2="3846"/>
                        <a14:foregroundMark x1="24696" y1="24942" x2="27260" y2="25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8" y="3537417"/>
            <a:ext cx="1150929" cy="13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1767D-EF3A-9CE4-E813-08BF620F6501}"/>
              </a:ext>
            </a:extLst>
          </p:cNvPr>
          <p:cNvSpPr/>
          <p:nvPr/>
        </p:nvSpPr>
        <p:spPr bwMode="gray">
          <a:xfrm>
            <a:off x="5793169" y="3924665"/>
            <a:ext cx="1008112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24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Text is a sequence of text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often want to know the importance of each text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target</a:t>
                </a:r>
              </a:p>
              <a:p>
                <a:pPr lvl="1"/>
                <a:r>
                  <a:rPr lang="en-US" sz="1200" b="1" dirty="0"/>
                  <a:t>Example.</a:t>
                </a:r>
                <a:r>
                  <a:rPr lang="en-US" sz="1200" dirty="0"/>
                  <a:t> “This product shipped fast but was disappointing” has negative sentiment</a:t>
                </a:r>
              </a:p>
              <a:p>
                <a:endParaRPr lang="en-US" dirty="0"/>
              </a:p>
              <a:p>
                <a:r>
                  <a:rPr lang="en-US" b="1" dirty="0"/>
                  <a:t>One-Hot Encoding</a:t>
                </a:r>
                <a:r>
                  <a:rPr lang="en-US" dirty="0"/>
                  <a:t>. </a:t>
                </a:r>
                <a:r>
                  <a:rPr lang="en-US" i="1" dirty="0"/>
                  <a:t>Given a dictionary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a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, a one-hot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OHE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i="1" dirty="0"/>
                  <a:t> is 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i="1" dirty="0"/>
                  <a:t>-dimensional unit vector indexed by the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that consists of 0s in all dimensions with the exception of a single 1 in the dimension indexed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b="1" dirty="0"/>
                  <a:t>Example (</a:t>
                </a:r>
                <a:r>
                  <a:rPr lang="en-US" sz="1200" b="1" dirty="0" err="1"/>
                  <a:t>ctd</a:t>
                </a:r>
                <a:r>
                  <a:rPr lang="en-US" sz="1200" b="1" dirty="0"/>
                  <a:t>)</a:t>
                </a:r>
                <a:r>
                  <a:rPr lang="en-US" sz="1200" dirty="0"/>
                  <a:t>. If we assume the indices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200" dirty="0"/>
                  <a:t> then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A linear model captures the </a:t>
                </a:r>
                <a:r>
                  <a:rPr lang="en-US" i="1" dirty="0"/>
                  <a:t>effect</a:t>
                </a:r>
                <a:r>
                  <a:rPr lang="en-US" dirty="0"/>
                  <a:t> of presence of a text element!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8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A00414D-34E0-A524-64AB-605E029E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One-Hot-Encoding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801864-36DF-951E-E070-164237D5CD5D}"/>
              </a:ext>
            </a:extLst>
          </p:cNvPr>
          <p:cNvSpPr/>
          <p:nvPr/>
        </p:nvSpPr>
        <p:spPr bwMode="gray">
          <a:xfrm>
            <a:off x="4211960" y="1824104"/>
            <a:ext cx="1008112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F33AE3-0B1A-8689-C3E2-D40B31E45725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210686" y="2082122"/>
            <a:ext cx="1842104" cy="1342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E10690-642B-F4DA-9FAF-E251FE3ED19D}"/>
              </a:ext>
            </a:extLst>
          </p:cNvPr>
          <p:cNvSpPr txBox="1"/>
          <p:nvPr/>
        </p:nvSpPr>
        <p:spPr bwMode="gray">
          <a:xfrm>
            <a:off x="7052790" y="2004946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Text element that is likely the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expression of bad sentiment</a:t>
            </a:r>
            <a:endParaRPr lang="en-D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/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/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/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/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/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/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/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1BCCB6F-DE7A-AC9F-2D81-722AB820C6C3}"/>
              </a:ext>
            </a:extLst>
          </p:cNvPr>
          <p:cNvSpPr/>
          <p:nvPr/>
        </p:nvSpPr>
        <p:spPr bwMode="gray">
          <a:xfrm>
            <a:off x="1771774" y="1824104"/>
            <a:ext cx="288435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7474A5-E080-81B7-8747-1229A1EF1220}"/>
              </a:ext>
            </a:extLst>
          </p:cNvPr>
          <p:cNvSpPr/>
          <p:nvPr/>
        </p:nvSpPr>
        <p:spPr bwMode="gray">
          <a:xfrm>
            <a:off x="2074467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9FCFEA7-F272-FBFB-F1BF-8504C3D022AC}"/>
              </a:ext>
            </a:extLst>
          </p:cNvPr>
          <p:cNvSpPr/>
          <p:nvPr/>
        </p:nvSpPr>
        <p:spPr bwMode="gray">
          <a:xfrm>
            <a:off x="2688819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E63AEE2-B715-E832-9BCC-32BB64B7A001}"/>
              </a:ext>
            </a:extLst>
          </p:cNvPr>
          <p:cNvSpPr/>
          <p:nvPr/>
        </p:nvSpPr>
        <p:spPr bwMode="gray">
          <a:xfrm>
            <a:off x="3306185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B76DE32-7472-459B-4121-783D573682DA}"/>
              </a:ext>
            </a:extLst>
          </p:cNvPr>
          <p:cNvSpPr/>
          <p:nvPr/>
        </p:nvSpPr>
        <p:spPr bwMode="gray">
          <a:xfrm>
            <a:off x="3584460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AFBD5B-32BC-4464-4CB6-3F40855036C6}"/>
              </a:ext>
            </a:extLst>
          </p:cNvPr>
          <p:cNvSpPr/>
          <p:nvPr/>
        </p:nvSpPr>
        <p:spPr bwMode="gray">
          <a:xfrm>
            <a:off x="3889893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C65D87-9A04-5D93-D73A-00CE6C6B4AC6}"/>
              </a:ext>
            </a:extLst>
          </p:cNvPr>
          <p:cNvSpPr txBox="1"/>
          <p:nvPr/>
        </p:nvSpPr>
        <p:spPr bwMode="gray">
          <a:xfrm>
            <a:off x="4427984" y="3580442"/>
            <a:ext cx="1152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This</a:t>
            </a:r>
            <a:br>
              <a:rPr lang="en-US" sz="1000" dirty="0"/>
            </a:br>
            <a:r>
              <a:rPr lang="en-US" sz="1000" dirty="0"/>
              <a:t>product</a:t>
            </a:r>
            <a:br>
              <a:rPr lang="en-US" sz="1000" dirty="0"/>
            </a:br>
            <a:r>
              <a:rPr lang="en-US" sz="1000" dirty="0"/>
              <a:t>shipped</a:t>
            </a:r>
            <a:br>
              <a:rPr lang="en-US" sz="1000" dirty="0"/>
            </a:br>
            <a:r>
              <a:rPr lang="en-US" sz="1000" dirty="0"/>
              <a:t>fast</a:t>
            </a:r>
            <a:br>
              <a:rPr lang="en-US" sz="1000" dirty="0"/>
            </a:br>
            <a:r>
              <a:rPr lang="en-US" sz="1000" dirty="0"/>
              <a:t>but</a:t>
            </a:r>
            <a:br>
              <a:rPr lang="en-US" sz="1000" dirty="0"/>
            </a:br>
            <a:r>
              <a:rPr lang="en-US" sz="1000" dirty="0"/>
              <a:t>was</a:t>
            </a:r>
            <a:br>
              <a:rPr lang="en-US" sz="1000" dirty="0"/>
            </a:br>
            <a:r>
              <a:rPr lang="en-US" sz="1000" dirty="0"/>
              <a:t>disappointing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3A6D4F-65F6-1CB0-1E65-EE2B3172D6D0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365187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3E534-E5BC-2039-2C2E-802AE0204367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3819889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4A37C-ADCE-8532-F314-4CAABD4BE4B6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398790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93B85A-B85E-5C19-836F-7C247B85089D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415592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545C32-6443-ED3F-846D-9DA29C8E22A3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43239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09E015-4764-345F-CC58-1AEDF84B8F55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4491965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70C185-8DD2-736F-6025-4358370FF0DC}"/>
              </a:ext>
            </a:extLst>
          </p:cNvPr>
          <p:cNvCxnSpPr>
            <a:cxnSpLocks/>
          </p:cNvCxnSpPr>
          <p:nvPr/>
        </p:nvCxnSpPr>
        <p:spPr bwMode="gray">
          <a:xfrm flipH="1">
            <a:off x="4167952" y="465998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8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6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practice, the feature vector for one-hot encoded data is </a:t>
                </a:r>
                <a:r>
                  <a:rPr lang="en-US" i="1" dirty="0"/>
                  <a:t>never</a:t>
                </a:r>
                <a:r>
                  <a:rPr lang="en-US" dirty="0"/>
                  <a:t> explicitly computed because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idx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we need is the inverse function mapping of an actual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idx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OHE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common techniques for encoding a whole text</a:t>
                </a:r>
              </a:p>
              <a:p>
                <a:pPr lvl="1"/>
                <a:r>
                  <a:rPr lang="en-US" sz="1200" b="1" dirty="0"/>
                  <a:t>Variable-length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200" dirty="0"/>
                  <a:t>: Sum of all one-hot encoded vectors (“bag of words”)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OHE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Fixed-length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: A stacked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200" dirty="0"/>
                  <a:t> dimensional vector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4610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D9A9DC-09D9-7460-5780-36055B4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0D16FB-7DE5-4E20-26D7-EB572DDF40C1}"/>
              </a:ext>
            </a:extLst>
          </p:cNvPr>
          <p:cNvSpPr/>
          <p:nvPr/>
        </p:nvSpPr>
        <p:spPr bwMode="gray">
          <a:xfrm>
            <a:off x="3419872" y="1736794"/>
            <a:ext cx="1080120" cy="69094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620479-2174-7D98-4804-0D9659389511}"/>
              </a:ext>
            </a:extLst>
          </p:cNvPr>
          <p:cNvCxnSpPr>
            <a:cxnSpLocks/>
          </p:cNvCxnSpPr>
          <p:nvPr/>
        </p:nvCxnSpPr>
        <p:spPr bwMode="gray">
          <a:xfrm flipH="1">
            <a:off x="4572000" y="1563638"/>
            <a:ext cx="2594621" cy="1965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/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337360"/>
                <a:ext cx="501723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0F8864-F568-C8BF-6F6A-0F13B449BEB8}"/>
              </a:ext>
            </a:extLst>
          </p:cNvPr>
          <p:cNvSpPr/>
          <p:nvPr/>
        </p:nvSpPr>
        <p:spPr bwMode="gray">
          <a:xfrm>
            <a:off x="4716018" y="1923678"/>
            <a:ext cx="6480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BAEB39-9A68-BD59-81A2-84F3189A2E0C}"/>
              </a:ext>
            </a:extLst>
          </p:cNvPr>
          <p:cNvCxnSpPr>
            <a:cxnSpLocks/>
          </p:cNvCxnSpPr>
          <p:nvPr/>
        </p:nvCxnSpPr>
        <p:spPr bwMode="gray">
          <a:xfrm flipH="1">
            <a:off x="5436096" y="2061919"/>
            <a:ext cx="1730525" cy="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/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870870"/>
                <a:ext cx="789755" cy="422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AB7A0C-2055-90F7-EAC7-2857386162DC}"/>
              </a:ext>
            </a:extLst>
          </p:cNvPr>
          <p:cNvSpPr/>
          <p:nvPr/>
        </p:nvSpPr>
        <p:spPr bwMode="gray">
          <a:xfrm>
            <a:off x="3797301" y="3507854"/>
            <a:ext cx="918717" cy="4815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839346-29CF-B207-E238-DC884F241FA5}"/>
              </a:ext>
            </a:extLst>
          </p:cNvPr>
          <p:cNvSpPr/>
          <p:nvPr/>
        </p:nvSpPr>
        <p:spPr bwMode="gray">
          <a:xfrm>
            <a:off x="3851920" y="4263721"/>
            <a:ext cx="1080120" cy="540054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A34743-3631-D6A4-9425-793CC532AFEE}"/>
              </a:ext>
            </a:extLst>
          </p:cNvPr>
          <p:cNvCxnSpPr>
            <a:cxnSpLocks/>
            <a:endCxn id="12" idx="3"/>
          </p:cNvCxnSpPr>
          <p:nvPr/>
        </p:nvCxnSpPr>
        <p:spPr bwMode="gray">
          <a:xfrm flipH="1" flipV="1">
            <a:off x="4716018" y="3748632"/>
            <a:ext cx="1512166" cy="5150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B726C-DB65-6ED9-7E86-816BC5EC0BD9}"/>
              </a:ext>
            </a:extLst>
          </p:cNvPr>
          <p:cNvCxnSpPr>
            <a:cxnSpLocks/>
            <a:endCxn id="13" idx="3"/>
          </p:cNvCxnSpPr>
          <p:nvPr/>
        </p:nvCxnSpPr>
        <p:spPr bwMode="gray">
          <a:xfrm flipH="1">
            <a:off x="4932040" y="4263721"/>
            <a:ext cx="1296144" cy="2700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/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184" y="4073673"/>
                <a:ext cx="789755" cy="422788"/>
              </a:xfrm>
              <a:prstGeom prst="rect">
                <a:avLst/>
              </a:prstGeom>
              <a:blipFill>
                <a:blip r:embed="rId6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3644E22-6CD9-D97D-8FC7-BF1AEBBA44C6}"/>
              </a:ext>
            </a:extLst>
          </p:cNvPr>
          <p:cNvSpPr txBox="1"/>
          <p:nvPr/>
        </p:nvSpPr>
        <p:spPr bwMode="gray">
          <a:xfrm>
            <a:off x="5869310" y="4478510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Bag of words </a:t>
            </a:r>
            <a:r>
              <a:rPr lang="en-US" sz="1000" b="1" dirty="0">
                <a:solidFill>
                  <a:srgbClr val="C00000"/>
                </a:solidFill>
              </a:rPr>
              <a:t>cannot</a:t>
            </a:r>
            <a:r>
              <a:rPr lang="en-US" sz="1000" dirty="0">
                <a:solidFill>
                  <a:srgbClr val="C00000"/>
                </a:solidFill>
              </a:rPr>
              <a:t> learn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“positional” effect of text elements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9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0" grpId="0"/>
      <p:bldP spid="12" grpId="0" animBg="1"/>
      <p:bldP spid="13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Modelling Data</a:t>
            </a:r>
          </a:p>
          <a:p>
            <a:pPr marL="614125" lvl="1" indent="-342900"/>
            <a:r>
              <a:rPr lang="en-US" altLang="en-DE" dirty="0"/>
              <a:t>Modelling Text</a:t>
            </a:r>
          </a:p>
          <a:p>
            <a:pPr marL="614125" lvl="1" indent="-342900"/>
            <a:r>
              <a:rPr lang="en-US" altLang="en-DE" b="1" dirty="0"/>
              <a:t>Modelling Images</a:t>
            </a:r>
          </a:p>
          <a:p>
            <a:pPr marL="342900" indent="-342900"/>
            <a:r>
              <a:rPr lang="en-US" altLang="en-DE" dirty="0"/>
              <a:t>Applications</a:t>
            </a:r>
          </a:p>
          <a:p>
            <a:pPr marL="614125" lvl="1" indent="-342900"/>
            <a:r>
              <a:rPr lang="en-US" altLang="en-DE" dirty="0" err="1"/>
              <a:t>adPredictor</a:t>
            </a:r>
            <a:r>
              <a:rPr lang="en-US" altLang="en-DE" dirty="0"/>
              <a:t>: Bayesian </a:t>
            </a:r>
            <a:r>
              <a:rPr lang="en-US" altLang="en-DE" dirty="0" err="1"/>
              <a:t>Probit</a:t>
            </a:r>
            <a:r>
              <a:rPr lang="en-US" altLang="en-DE" dirty="0"/>
              <a:t> in e-Commerce</a:t>
            </a:r>
          </a:p>
          <a:p>
            <a:pPr marL="614125" lvl="1" indent="-342900"/>
            <a:r>
              <a:rPr lang="en-US" altLang="en-DE" dirty="0" err="1"/>
              <a:t>MatchBox</a:t>
            </a:r>
            <a:r>
              <a:rPr lang="en-US" altLang="en-DE" dirty="0"/>
              <a:t>: Bayesian Recommendation Systems</a:t>
            </a:r>
          </a:p>
          <a:p>
            <a:pPr marL="614125" lvl="1" indent="-342900"/>
            <a:r>
              <a:rPr lang="en-US" altLang="en-DE" dirty="0"/>
              <a:t>The Path of Go: Bayesian Pattern Ranking for Games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4238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\vdots\]&#13;&#10;\end{document}&#13;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"/>
  <p:tag name="PICTUREFILESIZE" val="16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\vdots\]&#13;&#10;\end{document}&#13;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"/>
  <p:tag name="PICTUREFILESIZE" val="168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32319</TotalTime>
  <Words>1991</Words>
  <Application>Microsoft Macintosh PowerPoint</Application>
  <PresentationFormat>On-screen Show (16:9)</PresentationFormat>
  <Paragraphs>477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Cambria Math</vt:lpstr>
      <vt:lpstr>cmmi12</vt:lpstr>
      <vt:lpstr>Courier New</vt:lpstr>
      <vt:lpstr>Lucida Console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Modelling Data</vt:lpstr>
      <vt:lpstr>Overview</vt:lpstr>
      <vt:lpstr>Modelling Text</vt:lpstr>
      <vt:lpstr>One-Hot-Encoding</vt:lpstr>
      <vt:lpstr>Efficient One-Hot Encoding</vt:lpstr>
      <vt:lpstr>Overview</vt:lpstr>
      <vt:lpstr>Modelling Images</vt:lpstr>
      <vt:lpstr>Image Content in Frequency and Location</vt:lpstr>
      <vt:lpstr>Gabor Wavelets: Mixing Location and Frequency</vt:lpstr>
      <vt:lpstr>Overview</vt:lpstr>
      <vt:lpstr>Predicting Clickthrough-Rate (CTR)</vt:lpstr>
      <vt:lpstr>Bayesian Probit Regression with Factor Graphs</vt:lpstr>
      <vt:lpstr>Empirical Findings (bing.com)</vt:lpstr>
      <vt:lpstr>Accuracy</vt:lpstr>
      <vt:lpstr>Overview</vt:lpstr>
      <vt:lpstr>MatchBox: The Recommendation Setting</vt:lpstr>
      <vt:lpstr>MatchBox With Metadata</vt:lpstr>
      <vt:lpstr>Recommender System: MatchBox</vt:lpstr>
      <vt:lpstr>Message Passing For Matchbox</vt:lpstr>
      <vt:lpstr>MovieLens (1,000,000 Ratings)</vt:lpstr>
      <vt:lpstr>MovieLens with Thresholds Model</vt:lpstr>
      <vt:lpstr>Overview</vt:lpstr>
      <vt:lpstr>The Game of Go</vt:lpstr>
      <vt:lpstr>Moves Selection by Pattern Matching</vt:lpstr>
      <vt:lpstr>Harvesting and Learning</vt:lpstr>
      <vt:lpstr>Partial Ranking Message Passing</vt:lpstr>
      <vt:lpstr>Experimental Results</vt:lpstr>
      <vt:lpstr>Experimental Results (ctd.)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296</cp:revision>
  <cp:lastPrinted>2014-05-07T12:19:03Z</cp:lastPrinted>
  <dcterms:created xsi:type="dcterms:W3CDTF">2022-08-10T08:10:37Z</dcterms:created>
  <dcterms:modified xsi:type="dcterms:W3CDTF">2023-07-15T08:53:31Z</dcterms:modified>
</cp:coreProperties>
</file>